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15"/>
  </p:notesMasterIdLst>
  <p:sldIdLst>
    <p:sldId id="278" r:id="rId5"/>
    <p:sldId id="287" r:id="rId6"/>
    <p:sldId id="288" r:id="rId7"/>
    <p:sldId id="281" r:id="rId8"/>
    <p:sldId id="282" r:id="rId9"/>
    <p:sldId id="283" r:id="rId10"/>
    <p:sldId id="284" r:id="rId11"/>
    <p:sldId id="285" r:id="rId12"/>
    <p:sldId id="2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142DB-062E-4850-9010-81E2F08A5D48}" v="12" dt="2020-11-12T15:31:53.118"/>
    <p1510:client id="{0D3907E8-EF27-45EC-A8F2-156F1E57D7F5}" v="32" dt="2021-01-12T18:58:24.860"/>
    <p1510:client id="{1C85D3F1-70A7-4390-A618-D964C1E41051}" v="96" dt="2020-11-12T21:57:30.320"/>
    <p1510:client id="{42BC61F3-8C3D-4FBF-A5B6-937319848256}" v="4" dt="2020-11-12T21:51:17.341"/>
    <p1510:client id="{46F47F96-0650-4BF0-B748-6871FEB52A56}" v="394" dt="2020-11-12T23:28:10.717"/>
    <p1510:client id="{64E11F74-DB38-467E-99D6-9A5BA304FA80}" v="442" dt="2020-11-11T21:41:19.428"/>
    <p1510:client id="{6596C267-748C-4165-998A-8AED51979192}" v="4" dt="2020-11-09T23:53:26.599"/>
    <p1510:client id="{879C8279-EF11-4F8D-88EC-7C49C3A4B748}" v="34" dt="2020-11-11T22:32:30.197"/>
    <p1510:client id="{885D5CBC-2F1F-45C8-9010-5E78E9B277AF}" v="883" dt="2021-01-07T21:10:16.064"/>
    <p1510:client id="{A1D03F74-6C82-4C84-9A28-ACD657D2B032}" v="289" dt="2020-11-12T23:17:01.943"/>
    <p1510:client id="{CAE105C4-6214-47C0-B103-3A868FBA5258}" v="20" dt="2020-11-12T21:50:36.489"/>
    <p1510:client id="{D5348374-BD87-473F-FA7C-16CE0FCA6E16}" v="476" dt="2020-11-12T14:59:37.118"/>
    <p1510:client id="{D6E6A87D-DF6D-49A2-8EAB-E358201F3F7B}" v="59" dt="2020-11-09T21:28:12.841"/>
    <p1510:client id="{E79DA00B-C006-4E25-9EC2-EB9470890A47}" v="12" dt="2021-01-07T19:26:04.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y, Caitlin ONeal" userId="S::caitlin.o.kelley_okstate.edu#ext#@grant012.onmicrosoft.com::8b42cf35-8127-41f9-a24e-98d69246cb61" providerId="AD" clId="Web-{A1D03F74-6C82-4C84-9A28-ACD657D2B032}"/>
    <pc:docChg chg="modSld">
      <pc:chgData name="Kelley, Caitlin ONeal" userId="S::caitlin.o.kelley_okstate.edu#ext#@grant012.onmicrosoft.com::8b42cf35-8127-41f9-a24e-98d69246cb61" providerId="AD" clId="Web-{A1D03F74-6C82-4C84-9A28-ACD657D2B032}" dt="2020-11-12T23:17:01.943" v="288" actId="20577"/>
      <pc:docMkLst>
        <pc:docMk/>
      </pc:docMkLst>
      <pc:sldChg chg="modSp">
        <pc:chgData name="Kelley, Caitlin ONeal" userId="S::caitlin.o.kelley_okstate.edu#ext#@grant012.onmicrosoft.com::8b42cf35-8127-41f9-a24e-98d69246cb61" providerId="AD" clId="Web-{A1D03F74-6C82-4C84-9A28-ACD657D2B032}" dt="2020-11-12T23:17:01.943" v="287" actId="20577"/>
        <pc:sldMkLst>
          <pc:docMk/>
          <pc:sldMk cId="1372395054" sldId="287"/>
        </pc:sldMkLst>
        <pc:spChg chg="mod">
          <ac:chgData name="Kelley, Caitlin ONeal" userId="S::caitlin.o.kelley_okstate.edu#ext#@grant012.onmicrosoft.com::8b42cf35-8127-41f9-a24e-98d69246cb61" providerId="AD" clId="Web-{A1D03F74-6C82-4C84-9A28-ACD657D2B032}" dt="2020-11-12T23:17:01.943" v="287" actId="20577"/>
          <ac:spMkLst>
            <pc:docMk/>
            <pc:sldMk cId="1372395054" sldId="287"/>
            <ac:spMk id="24" creationId="{F260476B-CCA6-412B-A9C5-399C34AE6F05}"/>
          </ac:spMkLst>
        </pc:spChg>
      </pc:sldChg>
      <pc:sldChg chg="modSp">
        <pc:chgData name="Kelley, Caitlin ONeal" userId="S::caitlin.o.kelley_okstate.edu#ext#@grant012.onmicrosoft.com::8b42cf35-8127-41f9-a24e-98d69246cb61" providerId="AD" clId="Web-{A1D03F74-6C82-4C84-9A28-ACD657D2B032}" dt="2020-11-12T23:16:02.272" v="277" actId="20577"/>
        <pc:sldMkLst>
          <pc:docMk/>
          <pc:sldMk cId="1131689106" sldId="288"/>
        </pc:sldMkLst>
        <pc:spChg chg="mod">
          <ac:chgData name="Kelley, Caitlin ONeal" userId="S::caitlin.o.kelley_okstate.edu#ext#@grant012.onmicrosoft.com::8b42cf35-8127-41f9-a24e-98d69246cb61" providerId="AD" clId="Web-{A1D03F74-6C82-4C84-9A28-ACD657D2B032}" dt="2020-11-12T23:16:02.272" v="277" actId="20577"/>
          <ac:spMkLst>
            <pc:docMk/>
            <pc:sldMk cId="1131689106" sldId="288"/>
            <ac:spMk id="24" creationId="{F260476B-CCA6-412B-A9C5-399C34AE6F05}"/>
          </ac:spMkLst>
        </pc:spChg>
      </pc:sldChg>
    </pc:docChg>
  </pc:docChgLst>
  <pc:docChgLst>
    <pc:chgData name="Ale, Gbemisola Feyisayo" userId="S::gbefale_ecok.edu#ext#@grant012.onmicrosoft.com::d411e2ac-ca55-4134-9965-4ac87ae33468" providerId="AD" clId="Web-{E79DA00B-C006-4E25-9EC2-EB9470890A47}"/>
    <pc:docChg chg="modSld">
      <pc:chgData name="Ale, Gbemisola Feyisayo" userId="S::gbefale_ecok.edu#ext#@grant012.onmicrosoft.com::d411e2ac-ca55-4134-9965-4ac87ae33468" providerId="AD" clId="Web-{E79DA00B-C006-4E25-9EC2-EB9470890A47}" dt="2021-01-07T19:26:04.841" v="11" actId="20577"/>
      <pc:docMkLst>
        <pc:docMk/>
      </pc:docMkLst>
      <pc:sldChg chg="modSp">
        <pc:chgData name="Ale, Gbemisola Feyisayo" userId="S::gbefale_ecok.edu#ext#@grant012.onmicrosoft.com::d411e2ac-ca55-4134-9965-4ac87ae33468" providerId="AD" clId="Web-{E79DA00B-C006-4E25-9EC2-EB9470890A47}" dt="2021-01-07T19:26:04.841" v="10" actId="20577"/>
        <pc:sldMkLst>
          <pc:docMk/>
          <pc:sldMk cId="3491320592" sldId="283"/>
        </pc:sldMkLst>
        <pc:spChg chg="mod">
          <ac:chgData name="Ale, Gbemisola Feyisayo" userId="S::gbefale_ecok.edu#ext#@grant012.onmicrosoft.com::d411e2ac-ca55-4134-9965-4ac87ae33468" providerId="AD" clId="Web-{E79DA00B-C006-4E25-9EC2-EB9470890A47}" dt="2021-01-07T19:26:04.841" v="10" actId="20577"/>
          <ac:spMkLst>
            <pc:docMk/>
            <pc:sldMk cId="3491320592" sldId="283"/>
            <ac:spMk id="24" creationId="{F260476B-CCA6-412B-A9C5-399C34AE6F05}"/>
          </ac:spMkLst>
        </pc:spChg>
      </pc:sldChg>
    </pc:docChg>
  </pc:docChgLst>
  <pc:docChgLst>
    <pc:chgData name="Kelley, Caitlin ONeal" userId="S::caitlin.o.kelley_okstate.edu#ext#@grant012.onmicrosoft.com::8b42cf35-8127-41f9-a24e-98d69246cb61" providerId="AD" clId="Web-{46F47F96-0650-4BF0-B748-6871FEB52A56}"/>
    <pc:docChg chg="modSld">
      <pc:chgData name="Kelley, Caitlin ONeal" userId="S::caitlin.o.kelley_okstate.edu#ext#@grant012.onmicrosoft.com::8b42cf35-8127-41f9-a24e-98d69246cb61" providerId="AD" clId="Web-{46F47F96-0650-4BF0-B748-6871FEB52A56}" dt="2020-11-12T23:28:10.717" v="392" actId="20577"/>
      <pc:docMkLst>
        <pc:docMk/>
      </pc:docMkLst>
      <pc:sldChg chg="modSp">
        <pc:chgData name="Kelley, Caitlin ONeal" userId="S::caitlin.o.kelley_okstate.edu#ext#@grant012.onmicrosoft.com::8b42cf35-8127-41f9-a24e-98d69246cb61" providerId="AD" clId="Web-{46F47F96-0650-4BF0-B748-6871FEB52A56}" dt="2020-11-12T23:28:05.341" v="390" actId="20577"/>
        <pc:sldMkLst>
          <pc:docMk/>
          <pc:sldMk cId="1131689106" sldId="288"/>
        </pc:sldMkLst>
        <pc:spChg chg="mod">
          <ac:chgData name="Kelley, Caitlin ONeal" userId="S::caitlin.o.kelley_okstate.edu#ext#@grant012.onmicrosoft.com::8b42cf35-8127-41f9-a24e-98d69246cb61" providerId="AD" clId="Web-{46F47F96-0650-4BF0-B748-6871FEB52A56}" dt="2020-11-12T23:28:05.341" v="390" actId="20577"/>
          <ac:spMkLst>
            <pc:docMk/>
            <pc:sldMk cId="1131689106" sldId="288"/>
            <ac:spMk id="24" creationId="{F260476B-CCA6-412B-A9C5-399C34AE6F05}"/>
          </ac:spMkLst>
        </pc:spChg>
      </pc:sldChg>
    </pc:docChg>
  </pc:docChgLst>
  <pc:docChgLst>
    <pc:chgData name="Sharon Riley" userId="S::sharon.riley_redlandscc.edu#ext#@grant012.onmicrosoft.com::9e232655-eb82-4ef9-bbde-7bde27ed6b98" providerId="AD" clId="Web-{879C8279-EF11-4F8D-88EC-7C49C3A4B748}"/>
    <pc:docChg chg="modSld">
      <pc:chgData name="Sharon Riley" userId="S::sharon.riley_redlandscc.edu#ext#@grant012.onmicrosoft.com::9e232655-eb82-4ef9-bbde-7bde27ed6b98" providerId="AD" clId="Web-{879C8279-EF11-4F8D-88EC-7C49C3A4B748}" dt="2020-11-11T22:32:30.197" v="33" actId="20577"/>
      <pc:docMkLst>
        <pc:docMk/>
      </pc:docMkLst>
      <pc:sldChg chg="modSp">
        <pc:chgData name="Sharon Riley" userId="S::sharon.riley_redlandscc.edu#ext#@grant012.onmicrosoft.com::9e232655-eb82-4ef9-bbde-7bde27ed6b98" providerId="AD" clId="Web-{879C8279-EF11-4F8D-88EC-7C49C3A4B748}" dt="2020-11-11T22:32:30.197" v="32" actId="20577"/>
        <pc:sldMkLst>
          <pc:docMk/>
          <pc:sldMk cId="719045774" sldId="281"/>
        </pc:sldMkLst>
        <pc:spChg chg="mod">
          <ac:chgData name="Sharon Riley" userId="S::sharon.riley_redlandscc.edu#ext#@grant012.onmicrosoft.com::9e232655-eb82-4ef9-bbde-7bde27ed6b98" providerId="AD" clId="Web-{879C8279-EF11-4F8D-88EC-7C49C3A4B748}" dt="2020-11-11T22:32:30.197" v="32" actId="20577"/>
          <ac:spMkLst>
            <pc:docMk/>
            <pc:sldMk cId="719045774" sldId="281"/>
            <ac:spMk id="24" creationId="{F260476B-CCA6-412B-A9C5-399C34AE6F05}"/>
          </ac:spMkLst>
        </pc:spChg>
      </pc:sldChg>
    </pc:docChg>
  </pc:docChgLst>
  <pc:docChgLst>
    <pc:chgData name="Kelley, Caitlin ONeal" userId="S::caitlin.o.kelley_okstate.edu#ext#@grant012.onmicrosoft.com::8b42cf35-8127-41f9-a24e-98d69246cb61" providerId="AD" clId="Web-{1C85D3F1-70A7-4390-A618-D964C1E41051}"/>
    <pc:docChg chg="addSld delSld modSld">
      <pc:chgData name="Kelley, Caitlin ONeal" userId="S::caitlin.o.kelley_okstate.edu#ext#@grant012.onmicrosoft.com::8b42cf35-8127-41f9-a24e-98d69246cb61" providerId="AD" clId="Web-{1C85D3F1-70A7-4390-A618-D964C1E41051}" dt="2020-11-12T21:57:30.320" v="94" actId="20577"/>
      <pc:docMkLst>
        <pc:docMk/>
      </pc:docMkLst>
      <pc:sldChg chg="addSp delSp modSp del">
        <pc:chgData name="Kelley, Caitlin ONeal" userId="S::caitlin.o.kelley_okstate.edu#ext#@grant012.onmicrosoft.com::8b42cf35-8127-41f9-a24e-98d69246cb61" providerId="AD" clId="Web-{1C85D3F1-70A7-4390-A618-D964C1E41051}" dt="2020-11-12T21:53:26.120" v="5"/>
        <pc:sldMkLst>
          <pc:docMk/>
          <pc:sldMk cId="3220235682" sldId="279"/>
        </pc:sldMkLst>
        <pc:spChg chg="add del mod">
          <ac:chgData name="Kelley, Caitlin ONeal" userId="S::caitlin.o.kelley_okstate.edu#ext#@grant012.onmicrosoft.com::8b42cf35-8127-41f9-a24e-98d69246cb61" providerId="AD" clId="Web-{1C85D3F1-70A7-4390-A618-D964C1E41051}" dt="2020-11-12T21:53:16.494" v="3"/>
          <ac:spMkLst>
            <pc:docMk/>
            <pc:sldMk cId="3220235682" sldId="279"/>
            <ac:spMk id="3" creationId="{0A809434-3627-40A3-BF58-6901B5DD39F8}"/>
          </ac:spMkLst>
        </pc:spChg>
      </pc:sldChg>
      <pc:sldChg chg="modSp">
        <pc:chgData name="Kelley, Caitlin ONeal" userId="S::caitlin.o.kelley_okstate.edu#ext#@grant012.onmicrosoft.com::8b42cf35-8127-41f9-a24e-98d69246cb61" providerId="AD" clId="Web-{1C85D3F1-70A7-4390-A618-D964C1E41051}" dt="2020-11-12T21:57:30.320" v="94" actId="20577"/>
        <pc:sldMkLst>
          <pc:docMk/>
          <pc:sldMk cId="1372395054" sldId="287"/>
        </pc:sldMkLst>
        <pc:spChg chg="mod">
          <ac:chgData name="Kelley, Caitlin ONeal" userId="S::caitlin.o.kelley_okstate.edu#ext#@grant012.onmicrosoft.com::8b42cf35-8127-41f9-a24e-98d69246cb61" providerId="AD" clId="Web-{1C85D3F1-70A7-4390-A618-D964C1E41051}" dt="2020-11-12T21:53:35.698" v="10" actId="20577"/>
          <ac:spMkLst>
            <pc:docMk/>
            <pc:sldMk cId="1372395054" sldId="287"/>
            <ac:spMk id="2" creationId="{89559F60-4CE1-4E2F-86EA-1B60679F1F4A}"/>
          </ac:spMkLst>
        </pc:spChg>
        <pc:spChg chg="mod">
          <ac:chgData name="Kelley, Caitlin ONeal" userId="S::caitlin.o.kelley_okstate.edu#ext#@grant012.onmicrosoft.com::8b42cf35-8127-41f9-a24e-98d69246cb61" providerId="AD" clId="Web-{1C85D3F1-70A7-4390-A618-D964C1E41051}" dt="2020-11-12T21:57:30.320" v="94" actId="20577"/>
          <ac:spMkLst>
            <pc:docMk/>
            <pc:sldMk cId="1372395054" sldId="287"/>
            <ac:spMk id="24" creationId="{F260476B-CCA6-412B-A9C5-399C34AE6F05}"/>
          </ac:spMkLst>
        </pc:spChg>
      </pc:sldChg>
      <pc:sldChg chg="add replId">
        <pc:chgData name="Kelley, Caitlin ONeal" userId="S::caitlin.o.kelley_okstate.edu#ext#@grant012.onmicrosoft.com::8b42cf35-8127-41f9-a24e-98d69246cb61" providerId="AD" clId="Web-{1C85D3F1-70A7-4390-A618-D964C1E41051}" dt="2020-11-12T21:53:22.448" v="4"/>
        <pc:sldMkLst>
          <pc:docMk/>
          <pc:sldMk cId="1131689106" sldId="288"/>
        </pc:sldMkLst>
      </pc:sldChg>
    </pc:docChg>
  </pc:docChgLst>
  <pc:docChgLst>
    <pc:chgData name="Ale, Gbemisola Feyisayo" userId="S::gbefale_ecok.edu#ext#@grant012.onmicrosoft.com::d411e2ac-ca55-4134-9965-4ac87ae33468" providerId="AD" clId="Web-{0D3907E8-EF27-45EC-A8F2-156F1E57D7F5}"/>
    <pc:docChg chg="modSld">
      <pc:chgData name="Ale, Gbemisola Feyisayo" userId="S::gbefale_ecok.edu#ext#@grant012.onmicrosoft.com::d411e2ac-ca55-4134-9965-4ac87ae33468" providerId="AD" clId="Web-{0D3907E8-EF27-45EC-A8F2-156F1E57D7F5}" dt="2021-01-12T18:58:24.860" v="20" actId="20577"/>
      <pc:docMkLst>
        <pc:docMk/>
      </pc:docMkLst>
      <pc:sldChg chg="modSp modNotes">
        <pc:chgData name="Ale, Gbemisola Feyisayo" userId="S::gbefale_ecok.edu#ext#@grant012.onmicrosoft.com::d411e2ac-ca55-4134-9965-4ac87ae33468" providerId="AD" clId="Web-{0D3907E8-EF27-45EC-A8F2-156F1E57D7F5}" dt="2021-01-12T18:58:24.860" v="20" actId="20577"/>
        <pc:sldMkLst>
          <pc:docMk/>
          <pc:sldMk cId="3491320592" sldId="283"/>
        </pc:sldMkLst>
        <pc:spChg chg="mod">
          <ac:chgData name="Ale, Gbemisola Feyisayo" userId="S::gbefale_ecok.edu#ext#@grant012.onmicrosoft.com::d411e2ac-ca55-4134-9965-4ac87ae33468" providerId="AD" clId="Web-{0D3907E8-EF27-45EC-A8F2-156F1E57D7F5}" dt="2021-01-12T18:58:24.860" v="20" actId="20577"/>
          <ac:spMkLst>
            <pc:docMk/>
            <pc:sldMk cId="3491320592" sldId="283"/>
            <ac:spMk id="24" creationId="{F260476B-CCA6-412B-A9C5-399C34AE6F05}"/>
          </ac:spMkLst>
        </pc:spChg>
      </pc:sldChg>
    </pc:docChg>
  </pc:docChgLst>
  <pc:docChgLst>
    <pc:chgData name="Marla Lobley" userId="S::mlobley_ecok.edu#ext#@grant012.onmicrosoft.com::eb053689-0608-473a-9bca-b03e138c129f" providerId="AD" clId="Web-{C593F27C-E8D5-306A-8D1A-2B1BF4C3074F}"/>
    <pc:docChg chg="modSld">
      <pc:chgData name="Marla Lobley" userId="S::mlobley_ecok.edu#ext#@grant012.onmicrosoft.com::eb053689-0608-473a-9bca-b03e138c129f" providerId="AD" clId="Web-{C593F27C-E8D5-306A-8D1A-2B1BF4C3074F}" dt="2020-12-03T16:23:23.243" v="99"/>
      <pc:docMkLst>
        <pc:docMk/>
      </pc:docMkLst>
      <pc:sldChg chg="modNotes">
        <pc:chgData name="Marla Lobley" userId="S::mlobley_ecok.edu#ext#@grant012.onmicrosoft.com::eb053689-0608-473a-9bca-b03e138c129f" providerId="AD" clId="Web-{C593F27C-E8D5-306A-8D1A-2B1BF4C3074F}" dt="2020-12-03T16:23:23.243" v="99"/>
        <pc:sldMkLst>
          <pc:docMk/>
          <pc:sldMk cId="1467661597" sldId="284"/>
        </pc:sldMkLst>
      </pc:sldChg>
    </pc:docChg>
  </pc:docChgLst>
  <pc:docChgLst>
    <pc:chgData name="Ale, Gbemisola Feyisayo" userId="S::gbefale_ecok.edu#ext#@grant012.onmicrosoft.com::d411e2ac-ca55-4134-9965-4ac87ae33468" providerId="AD" clId="Web-{885D5CBC-2F1F-45C8-9010-5E78E9B277AF}"/>
    <pc:docChg chg="modSld">
      <pc:chgData name="Ale, Gbemisola Feyisayo" userId="S::gbefale_ecok.edu#ext#@grant012.onmicrosoft.com::d411e2ac-ca55-4134-9965-4ac87ae33468" providerId="AD" clId="Web-{885D5CBC-2F1F-45C8-9010-5E78E9B277AF}" dt="2021-01-07T21:10:16.064" v="882" actId="20577"/>
      <pc:docMkLst>
        <pc:docMk/>
      </pc:docMkLst>
      <pc:sldChg chg="modSp">
        <pc:chgData name="Ale, Gbemisola Feyisayo" userId="S::gbefale_ecok.edu#ext#@grant012.onmicrosoft.com::d411e2ac-ca55-4134-9965-4ac87ae33468" providerId="AD" clId="Web-{885D5CBC-2F1F-45C8-9010-5E78E9B277AF}" dt="2021-01-07T21:10:16.064" v="881" actId="20577"/>
        <pc:sldMkLst>
          <pc:docMk/>
          <pc:sldMk cId="3491320592" sldId="283"/>
        </pc:sldMkLst>
        <pc:spChg chg="mod">
          <ac:chgData name="Ale, Gbemisola Feyisayo" userId="S::gbefale_ecok.edu#ext#@grant012.onmicrosoft.com::d411e2ac-ca55-4134-9965-4ac87ae33468" providerId="AD" clId="Web-{885D5CBC-2F1F-45C8-9010-5E78E9B277AF}" dt="2021-01-07T21:10:16.064" v="881" actId="20577"/>
          <ac:spMkLst>
            <pc:docMk/>
            <pc:sldMk cId="3491320592" sldId="283"/>
            <ac:spMk id="24" creationId="{F260476B-CCA6-412B-A9C5-399C34AE6F05}"/>
          </ac:spMkLst>
        </pc:spChg>
      </pc:sldChg>
    </pc:docChg>
  </pc:docChgLst>
  <pc:docChgLst>
    <pc:chgData name="Kelley, Caitlin ONeal" userId="S::caitlin.o.kelley_okstate.edu#ext#@grant012.onmicrosoft.com::8b42cf35-8127-41f9-a24e-98d69246cb61" providerId="AD" clId="Web-{CAE105C4-6214-47C0-B103-3A868FBA5258}"/>
    <pc:docChg chg="addSld modSld">
      <pc:chgData name="Kelley, Caitlin ONeal" userId="S::caitlin.o.kelley_okstate.edu#ext#@grant012.onmicrosoft.com::8b42cf35-8127-41f9-a24e-98d69246cb61" providerId="AD" clId="Web-{CAE105C4-6214-47C0-B103-3A868FBA5258}" dt="2020-11-12T21:50:36.489" v="19" actId="20577"/>
      <pc:docMkLst>
        <pc:docMk/>
      </pc:docMkLst>
      <pc:sldChg chg="modSp">
        <pc:chgData name="Kelley, Caitlin ONeal" userId="S::caitlin.o.kelley_okstate.edu#ext#@grant012.onmicrosoft.com::8b42cf35-8127-41f9-a24e-98d69246cb61" providerId="AD" clId="Web-{CAE105C4-6214-47C0-B103-3A868FBA5258}" dt="2020-11-12T21:50:36.489" v="18" actId="20577"/>
        <pc:sldMkLst>
          <pc:docMk/>
          <pc:sldMk cId="3220235682" sldId="279"/>
        </pc:sldMkLst>
        <pc:spChg chg="mod">
          <ac:chgData name="Kelley, Caitlin ONeal" userId="S::caitlin.o.kelley_okstate.edu#ext#@grant012.onmicrosoft.com::8b42cf35-8127-41f9-a24e-98d69246cb61" providerId="AD" clId="Web-{CAE105C4-6214-47C0-B103-3A868FBA5258}" dt="2020-11-12T21:49:30.565" v="7" actId="20577"/>
          <ac:spMkLst>
            <pc:docMk/>
            <pc:sldMk cId="3220235682" sldId="279"/>
            <ac:spMk id="2" creationId="{89559F60-4CE1-4E2F-86EA-1B60679F1F4A}"/>
          </ac:spMkLst>
        </pc:spChg>
        <pc:spChg chg="mod">
          <ac:chgData name="Kelley, Caitlin ONeal" userId="S::caitlin.o.kelley_okstate.edu#ext#@grant012.onmicrosoft.com::8b42cf35-8127-41f9-a24e-98d69246cb61" providerId="AD" clId="Web-{CAE105C4-6214-47C0-B103-3A868FBA5258}" dt="2020-11-12T21:50:36.489" v="18" actId="20577"/>
          <ac:spMkLst>
            <pc:docMk/>
            <pc:sldMk cId="3220235682" sldId="279"/>
            <ac:spMk id="24" creationId="{F260476B-CCA6-412B-A9C5-399C34AE6F05}"/>
          </ac:spMkLst>
        </pc:spChg>
      </pc:sldChg>
      <pc:sldChg chg="add replId">
        <pc:chgData name="Kelley, Caitlin ONeal" userId="S::caitlin.o.kelley_okstate.edu#ext#@grant012.onmicrosoft.com::8b42cf35-8127-41f9-a24e-98d69246cb61" providerId="AD" clId="Web-{CAE105C4-6214-47C0-B103-3A868FBA5258}" dt="2020-11-12T21:49:21.018" v="0"/>
        <pc:sldMkLst>
          <pc:docMk/>
          <pc:sldMk cId="1372395054" sldId="287"/>
        </pc:sldMkLst>
      </pc:sldChg>
    </pc:docChg>
  </pc:docChgLst>
  <pc:docChgLst>
    <pc:chgData name="Ale, Gbemisola Feyisayo" userId="S::gbefale_ecok.edu#ext#@grant012.onmicrosoft.com::d411e2ac-ca55-4134-9965-4ac87ae33468" providerId="AD" clId="Web-{F06F0585-8F3C-47A3-997C-E4BDED7705CC}"/>
    <pc:docChg chg="modSld">
      <pc:chgData name="Ale, Gbemisola Feyisayo" userId="S::gbefale_ecok.edu#ext#@grant012.onmicrosoft.com::d411e2ac-ca55-4134-9965-4ac87ae33468" providerId="AD" clId="Web-{F06F0585-8F3C-47A3-997C-E4BDED7705CC}" dt="2021-01-12T18:59:50.765" v="5"/>
      <pc:docMkLst>
        <pc:docMk/>
      </pc:docMkLst>
      <pc:sldChg chg="modNotes">
        <pc:chgData name="Ale, Gbemisola Feyisayo" userId="S::gbefale_ecok.edu#ext#@grant012.onmicrosoft.com::d411e2ac-ca55-4134-9965-4ac87ae33468" providerId="AD" clId="Web-{F06F0585-8F3C-47A3-997C-E4BDED7705CC}" dt="2021-01-12T18:59:50.765" v="5"/>
        <pc:sldMkLst>
          <pc:docMk/>
          <pc:sldMk cId="3491320592" sldId="283"/>
        </pc:sldMkLst>
      </pc:sldChg>
    </pc:docChg>
  </pc:docChgLst>
  <pc:docChgLst>
    <pc:chgData name="Kelley, Caitlin ONeal" userId="S::caitlin.o.kelley_okstate.edu#ext#@grant012.onmicrosoft.com::8b42cf35-8127-41f9-a24e-98d69246cb61" providerId="AD" clId="Web-{42BC61F3-8C3D-4FBF-A5B6-937319848256}"/>
    <pc:docChg chg="modSld">
      <pc:chgData name="Kelley, Caitlin ONeal" userId="S::caitlin.o.kelley_okstate.edu#ext#@grant012.onmicrosoft.com::8b42cf35-8127-41f9-a24e-98d69246cb61" providerId="AD" clId="Web-{42BC61F3-8C3D-4FBF-A5B6-937319848256}" dt="2020-11-12T21:51:17.341" v="3" actId="20577"/>
      <pc:docMkLst>
        <pc:docMk/>
      </pc:docMkLst>
      <pc:sldChg chg="modSp">
        <pc:chgData name="Kelley, Caitlin ONeal" userId="S::caitlin.o.kelley_okstate.edu#ext#@grant012.onmicrosoft.com::8b42cf35-8127-41f9-a24e-98d69246cb61" providerId="AD" clId="Web-{42BC61F3-8C3D-4FBF-A5B6-937319848256}" dt="2020-11-12T21:51:17.341" v="2" actId="20577"/>
        <pc:sldMkLst>
          <pc:docMk/>
          <pc:sldMk cId="3220235682" sldId="279"/>
        </pc:sldMkLst>
        <pc:spChg chg="mod">
          <ac:chgData name="Kelley, Caitlin ONeal" userId="S::caitlin.o.kelley_okstate.edu#ext#@grant012.onmicrosoft.com::8b42cf35-8127-41f9-a24e-98d69246cb61" providerId="AD" clId="Web-{42BC61F3-8C3D-4FBF-A5B6-937319848256}" dt="2020-11-12T21:51:17.341" v="2" actId="20577"/>
          <ac:spMkLst>
            <pc:docMk/>
            <pc:sldMk cId="3220235682" sldId="279"/>
            <ac:spMk id="24" creationId="{F260476B-CCA6-412B-A9C5-399C34AE6F05}"/>
          </ac:spMkLst>
        </pc:spChg>
      </pc:sldChg>
    </pc:docChg>
  </pc:docChgLst>
  <pc:docChgLst>
    <pc:chgData name="Kelley, Caitlin ONeal" userId="S::caitlin.o.kelley_okstate.edu#ext#@grant012.onmicrosoft.com::8b42cf35-8127-41f9-a24e-98d69246cb61" providerId="AD" clId="Web-{0C8142DB-062E-4850-9010-81E2F08A5D48}"/>
    <pc:docChg chg="modSld">
      <pc:chgData name="Kelley, Caitlin ONeal" userId="S::caitlin.o.kelley_okstate.edu#ext#@grant012.onmicrosoft.com::8b42cf35-8127-41f9-a24e-98d69246cb61" providerId="AD" clId="Web-{0C8142DB-062E-4850-9010-81E2F08A5D48}" dt="2020-11-12T15:31:53.118" v="11" actId="20577"/>
      <pc:docMkLst>
        <pc:docMk/>
      </pc:docMkLst>
      <pc:sldChg chg="modSp">
        <pc:chgData name="Kelley, Caitlin ONeal" userId="S::caitlin.o.kelley_okstate.edu#ext#@grant012.onmicrosoft.com::8b42cf35-8127-41f9-a24e-98d69246cb61" providerId="AD" clId="Web-{0C8142DB-062E-4850-9010-81E2F08A5D48}" dt="2020-11-12T15:31:53.118" v="10" actId="20577"/>
        <pc:sldMkLst>
          <pc:docMk/>
          <pc:sldMk cId="4167884232" sldId="278"/>
        </pc:sldMkLst>
        <pc:spChg chg="mod">
          <ac:chgData name="Kelley, Caitlin ONeal" userId="S::caitlin.o.kelley_okstate.edu#ext#@grant012.onmicrosoft.com::8b42cf35-8127-41f9-a24e-98d69246cb61" providerId="AD" clId="Web-{0C8142DB-062E-4850-9010-81E2F08A5D48}" dt="2020-11-12T15:31:53.118" v="10" actId="20577"/>
          <ac:spMkLst>
            <pc:docMk/>
            <pc:sldMk cId="4167884232" sldId="278"/>
            <ac:spMk id="3" creationId="{DB93FB3F-A8D4-46D3-A1C6-C79C64563729}"/>
          </ac:spMkLst>
        </pc:spChg>
      </pc:sldChg>
    </pc:docChg>
  </pc:docChgLst>
  <pc:docChgLst>
    <pc:chgData name="Marla Lobley" userId="S::mlobley_ecok.edu#ext#@grant012.onmicrosoft.com::eb053689-0608-473a-9bca-b03e138c129f" providerId="AD" clId="Web-{D5348374-BD87-473F-FA7C-16CE0FCA6E16}"/>
    <pc:docChg chg="modSld">
      <pc:chgData name="Marla Lobley" userId="S::mlobley_ecok.edu#ext#@grant012.onmicrosoft.com::eb053689-0608-473a-9bca-b03e138c129f" providerId="AD" clId="Web-{D5348374-BD87-473F-FA7C-16CE0FCA6E16}" dt="2020-11-12T14:59:37.118" v="474" actId="20577"/>
      <pc:docMkLst>
        <pc:docMk/>
      </pc:docMkLst>
      <pc:sldChg chg="modSp">
        <pc:chgData name="Marla Lobley" userId="S::mlobley_ecok.edu#ext#@grant012.onmicrosoft.com::eb053689-0608-473a-9bca-b03e138c129f" providerId="AD" clId="Web-{D5348374-BD87-473F-FA7C-16CE0FCA6E16}" dt="2020-11-12T14:30:50.004" v="224" actId="20577"/>
        <pc:sldMkLst>
          <pc:docMk/>
          <pc:sldMk cId="3220235682" sldId="279"/>
        </pc:sldMkLst>
        <pc:spChg chg="mod">
          <ac:chgData name="Marla Lobley" userId="S::mlobley_ecok.edu#ext#@grant012.onmicrosoft.com::eb053689-0608-473a-9bca-b03e138c129f" providerId="AD" clId="Web-{D5348374-BD87-473F-FA7C-16CE0FCA6E16}" dt="2020-11-12T14:30:50.004" v="224" actId="20577"/>
          <ac:spMkLst>
            <pc:docMk/>
            <pc:sldMk cId="3220235682" sldId="279"/>
            <ac:spMk id="24" creationId="{F260476B-CCA6-412B-A9C5-399C34AE6F05}"/>
          </ac:spMkLst>
        </pc:spChg>
      </pc:sldChg>
      <pc:sldChg chg="modSp">
        <pc:chgData name="Marla Lobley" userId="S::mlobley_ecok.edu#ext#@grant012.onmicrosoft.com::eb053689-0608-473a-9bca-b03e138c129f" providerId="AD" clId="Web-{D5348374-BD87-473F-FA7C-16CE0FCA6E16}" dt="2020-11-12T14:31:43.664" v="365" actId="20577"/>
        <pc:sldMkLst>
          <pc:docMk/>
          <pc:sldMk cId="2241610960" sldId="282"/>
        </pc:sldMkLst>
        <pc:spChg chg="mod">
          <ac:chgData name="Marla Lobley" userId="S::mlobley_ecok.edu#ext#@grant012.onmicrosoft.com::eb053689-0608-473a-9bca-b03e138c129f" providerId="AD" clId="Web-{D5348374-BD87-473F-FA7C-16CE0FCA6E16}" dt="2020-11-12T14:31:43.664" v="365" actId="20577"/>
          <ac:spMkLst>
            <pc:docMk/>
            <pc:sldMk cId="2241610960" sldId="282"/>
            <ac:spMk id="24" creationId="{F260476B-CCA6-412B-A9C5-399C34AE6F05}"/>
          </ac:spMkLst>
        </pc:spChg>
      </pc:sldChg>
      <pc:sldChg chg="modSp">
        <pc:chgData name="Marla Lobley" userId="S::mlobley_ecok.edu#ext#@grant012.onmicrosoft.com::eb053689-0608-473a-9bca-b03e138c129f" providerId="AD" clId="Web-{D5348374-BD87-473F-FA7C-16CE0FCA6E16}" dt="2020-11-12T14:59:37.118" v="473" actId="20577"/>
        <pc:sldMkLst>
          <pc:docMk/>
          <pc:sldMk cId="3491320592" sldId="283"/>
        </pc:sldMkLst>
        <pc:spChg chg="mod">
          <ac:chgData name="Marla Lobley" userId="S::mlobley_ecok.edu#ext#@grant012.onmicrosoft.com::eb053689-0608-473a-9bca-b03e138c129f" providerId="AD" clId="Web-{D5348374-BD87-473F-FA7C-16CE0FCA6E16}" dt="2020-11-12T14:59:37.118" v="473" actId="20577"/>
          <ac:spMkLst>
            <pc:docMk/>
            <pc:sldMk cId="3491320592" sldId="283"/>
            <ac:spMk id="24" creationId="{F260476B-CCA6-412B-A9C5-399C34AE6F05}"/>
          </ac:spMkLst>
        </pc:spChg>
      </pc:sldChg>
    </pc:docChg>
  </pc:docChgLst>
  <pc:docChgLst>
    <pc:chgData name="Lobley, Marla M" userId="S::mlobley@ecok.edu::bf546569-861c-4332-89a3-a0fab3fa1712" providerId="AD" clId="Web-{D6E6A87D-DF6D-49A2-8EAB-E358201F3F7B}"/>
    <pc:docChg chg="addSld modSld addMainMaster delMainMaster">
      <pc:chgData name="Lobley, Marla M" userId="S::mlobley@ecok.edu::bf546569-861c-4332-89a3-a0fab3fa1712" providerId="AD" clId="Web-{D6E6A87D-DF6D-49A2-8EAB-E358201F3F7B}" dt="2020-11-09T21:28:12.841" v="58"/>
      <pc:docMkLst>
        <pc:docMk/>
      </pc:docMkLst>
      <pc:sldChg chg="addSp delSp modSp mod setBg modClrScheme delDesignElem chgLayout">
        <pc:chgData name="Lobley, Marla M" userId="S::mlobley@ecok.edu::bf546569-861c-4332-89a3-a0fab3fa1712" providerId="AD" clId="Web-{D6E6A87D-DF6D-49A2-8EAB-E358201F3F7B}" dt="2020-11-09T21:28:12.841" v="58"/>
        <pc:sldMkLst>
          <pc:docMk/>
          <pc:sldMk cId="4167884232" sldId="278"/>
        </pc:sldMkLst>
        <pc:spChg chg="mod ord">
          <ac:chgData name="Lobley, Marla M" userId="S::mlobley@ecok.edu::bf546569-861c-4332-89a3-a0fab3fa1712" providerId="AD" clId="Web-{D6E6A87D-DF6D-49A2-8EAB-E358201F3F7B}" dt="2020-11-09T21:28:12.841" v="58"/>
          <ac:spMkLst>
            <pc:docMk/>
            <pc:sldMk cId="4167884232" sldId="278"/>
            <ac:spMk id="2" creationId="{0D1F047C-C727-42A7-85C5-68C5AA1B1A93}"/>
          </ac:spMkLst>
        </pc:spChg>
        <pc:spChg chg="mod ord">
          <ac:chgData name="Lobley, Marla M" userId="S::mlobley@ecok.edu::bf546569-861c-4332-89a3-a0fab3fa1712" providerId="AD" clId="Web-{D6E6A87D-DF6D-49A2-8EAB-E358201F3F7B}" dt="2020-11-09T21:28:12.841" v="58"/>
          <ac:spMkLst>
            <pc:docMk/>
            <pc:sldMk cId="4167884232" sldId="278"/>
            <ac:spMk id="3" creationId="{DB93FB3F-A8D4-46D3-A1C6-C79C64563729}"/>
          </ac:spMkLst>
        </pc:spChg>
        <pc:spChg chg="add del">
          <ac:chgData name="Lobley, Marla M" userId="S::mlobley@ecok.edu::bf546569-861c-4332-89a3-a0fab3fa1712" providerId="AD" clId="Web-{D6E6A87D-DF6D-49A2-8EAB-E358201F3F7B}" dt="2020-11-09T21:27:18.542" v="54"/>
          <ac:spMkLst>
            <pc:docMk/>
            <pc:sldMk cId="4167884232" sldId="278"/>
            <ac:spMk id="10" creationId="{9080FAFA-A70A-46F8-89A3-BE3830F229AA}"/>
          </ac:spMkLst>
        </pc:spChg>
        <pc:spChg chg="add del">
          <ac:chgData name="Lobley, Marla M" userId="S::mlobley@ecok.edu::bf546569-861c-4332-89a3-a0fab3fa1712" providerId="AD" clId="Web-{D6E6A87D-DF6D-49A2-8EAB-E358201F3F7B}" dt="2020-11-09T21:27:18.542" v="54"/>
          <ac:spMkLst>
            <pc:docMk/>
            <pc:sldMk cId="4167884232" sldId="278"/>
            <ac:spMk id="12" creationId="{75913671-2169-48A2-A286-D9DBE3CA42D9}"/>
          </ac:spMkLst>
        </pc:spChg>
        <pc:spChg chg="del">
          <ac:chgData name="Lobley, Marla M" userId="S::mlobley@ecok.edu::bf546569-861c-4332-89a3-a0fab3fa1712" providerId="AD" clId="Web-{D6E6A87D-DF6D-49A2-8EAB-E358201F3F7B}" dt="2020-11-09T21:26:39.557" v="49"/>
          <ac:spMkLst>
            <pc:docMk/>
            <pc:sldMk cId="4167884232" sldId="278"/>
            <ac:spMk id="103" creationId="{FE469E50-3893-4ED6-92BA-2985C32B0CA6}"/>
          </ac:spMkLst>
        </pc:spChg>
        <pc:picChg chg="mod">
          <ac:chgData name="Lobley, Marla M" userId="S::mlobley@ecok.edu::bf546569-861c-4332-89a3-a0fab3fa1712" providerId="AD" clId="Web-{D6E6A87D-DF6D-49A2-8EAB-E358201F3F7B}" dt="2020-11-09T21:27:01.308" v="53"/>
          <ac:picMkLst>
            <pc:docMk/>
            <pc:sldMk cId="4167884232" sldId="278"/>
            <ac:picMk id="5" creationId="{F8A1C807-B9AD-4C9B-BF9F-60F03428998E}"/>
          </ac:picMkLst>
        </pc:picChg>
      </pc:sldChg>
      <pc:sldChg chg="delSp modSp mod modClrScheme delDesignElem chgLayout">
        <pc:chgData name="Lobley, Marla M" userId="S::mlobley@ecok.edu::bf546569-861c-4332-89a3-a0fab3fa1712" providerId="AD" clId="Web-{D6E6A87D-DF6D-49A2-8EAB-E358201F3F7B}" dt="2020-11-09T21:28:12.841" v="58"/>
        <pc:sldMkLst>
          <pc:docMk/>
          <pc:sldMk cId="3220235682" sldId="279"/>
        </pc:sldMkLst>
        <pc:spChg chg="mod ord">
          <ac:chgData name="Lobley, Marla M" userId="S::mlobley@ecok.edu::bf546569-861c-4332-89a3-a0fab3fa1712" providerId="AD" clId="Web-{D6E6A87D-DF6D-49A2-8EAB-E358201F3F7B}" dt="2020-11-09T21:28:12.841" v="58"/>
          <ac:spMkLst>
            <pc:docMk/>
            <pc:sldMk cId="3220235682" sldId="279"/>
            <ac:spMk id="2" creationId="{89559F60-4CE1-4E2F-86EA-1B60679F1F4A}"/>
          </ac:spMkLst>
        </pc:spChg>
        <pc:spChg chg="mod ord">
          <ac:chgData name="Lobley, Marla M" userId="S::mlobley@ecok.edu::bf546569-861c-4332-89a3-a0fab3fa1712" providerId="AD" clId="Web-{D6E6A87D-DF6D-49A2-8EAB-E358201F3F7B}" dt="2020-11-09T21:28:12.841" v="58"/>
          <ac:spMkLst>
            <pc:docMk/>
            <pc:sldMk cId="3220235682" sldId="279"/>
            <ac:spMk id="24" creationId="{F260476B-CCA6-412B-A9C5-399C34AE6F05}"/>
          </ac:spMkLst>
        </pc:spChg>
        <pc:spChg chg="del">
          <ac:chgData name="Lobley, Marla M" userId="S::mlobley@ecok.edu::bf546569-861c-4332-89a3-a0fab3fa1712" providerId="AD" clId="Web-{D6E6A87D-DF6D-49A2-8EAB-E358201F3F7B}" dt="2020-11-09T21:26:39.557" v="49"/>
          <ac:spMkLst>
            <pc:docMk/>
            <pc:sldMk cId="3220235682" sldId="279"/>
            <ac:spMk id="55" creationId="{0EF2A0DA-AE81-4A45-972E-646AC2870C2F}"/>
          </ac:spMkLst>
        </pc:spChg>
        <pc:picChg chg="del">
          <ac:chgData name="Lobley, Marla M" userId="S::mlobley@ecok.edu::bf546569-861c-4332-89a3-a0fab3fa1712" providerId="AD" clId="Web-{D6E6A87D-DF6D-49A2-8EAB-E358201F3F7B}" dt="2020-11-09T21:26:39.557" v="49"/>
          <ac:picMkLst>
            <pc:docMk/>
            <pc:sldMk cId="3220235682" sldId="279"/>
            <ac:picMk id="57" creationId="{B536FA4E-0152-4E27-91DA-0FC22D1846BB}"/>
          </ac:picMkLst>
        </pc:picChg>
      </pc:sldChg>
      <pc:sldChg chg="addSp delSp modSp new mod setBg modClrScheme delDesignElem chgLayout">
        <pc:chgData name="Lobley, Marla M" userId="S::mlobley@ecok.edu::bf546569-861c-4332-89a3-a0fab3fa1712" providerId="AD" clId="Web-{D6E6A87D-DF6D-49A2-8EAB-E358201F3F7B}" dt="2020-11-09T21:28:12.841" v="58"/>
        <pc:sldMkLst>
          <pc:docMk/>
          <pc:sldMk cId="1509618134" sldId="280"/>
        </pc:sldMkLst>
        <pc:spChg chg="mod ord">
          <ac:chgData name="Lobley, Marla M" userId="S::mlobley@ecok.edu::bf546569-861c-4332-89a3-a0fab3fa1712" providerId="AD" clId="Web-{D6E6A87D-DF6D-49A2-8EAB-E358201F3F7B}" dt="2020-11-09T21:28:12.841" v="58"/>
          <ac:spMkLst>
            <pc:docMk/>
            <pc:sldMk cId="1509618134" sldId="280"/>
            <ac:spMk id="2" creationId="{AC7CB224-08ED-4F12-B7F9-F4E19521C6DD}"/>
          </ac:spMkLst>
        </pc:spChg>
        <pc:spChg chg="mod ord">
          <ac:chgData name="Lobley, Marla M" userId="S::mlobley@ecok.edu::bf546569-861c-4332-89a3-a0fab3fa1712" providerId="AD" clId="Web-{D6E6A87D-DF6D-49A2-8EAB-E358201F3F7B}" dt="2020-11-09T21:28:12.841" v="58"/>
          <ac:spMkLst>
            <pc:docMk/>
            <pc:sldMk cId="1509618134" sldId="280"/>
            <ac:spMk id="3" creationId="{BD428911-F815-4C2B-A2F7-FFD1695AFF29}"/>
          </ac:spMkLst>
        </pc:spChg>
        <pc:spChg chg="add del">
          <ac:chgData name="Lobley, Marla M" userId="S::mlobley@ecok.edu::bf546569-861c-4332-89a3-a0fab3fa1712" providerId="AD" clId="Web-{D6E6A87D-DF6D-49A2-8EAB-E358201F3F7B}" dt="2020-11-09T21:26:39.557" v="49"/>
          <ac:spMkLst>
            <pc:docMk/>
            <pc:sldMk cId="1509618134" sldId="280"/>
            <ac:spMk id="8" creationId="{AC224410-FF86-4FBB-A05E-61232D4B1368}"/>
          </ac:spMkLst>
        </pc:spChg>
        <pc:spChg chg="add del">
          <ac:chgData name="Lobley, Marla M" userId="S::mlobley@ecok.edu::bf546569-861c-4332-89a3-a0fab3fa1712" providerId="AD" clId="Web-{D6E6A87D-DF6D-49A2-8EAB-E358201F3F7B}" dt="2020-11-09T21:26:39.557" v="49"/>
          <ac:spMkLst>
            <pc:docMk/>
            <pc:sldMk cId="1509618134" sldId="280"/>
            <ac:spMk id="10" creationId="{F3BDD110-869E-4A8C-9250-C7AE5C840842}"/>
          </ac:spMkLst>
        </pc:spChg>
      </pc:sldChg>
      <pc:sldMasterChg chg="del delSldLayout">
        <pc:chgData name="Lobley, Marla M" userId="S::mlobley@ecok.edu::bf546569-861c-4332-89a3-a0fab3fa1712" providerId="AD" clId="Web-{D6E6A87D-DF6D-49A2-8EAB-E358201F3F7B}" dt="2020-11-09T21:26:39.557" v="49"/>
        <pc:sldMasterMkLst>
          <pc:docMk/>
          <pc:sldMasterMk cId="1858978357" sldId="2147483660"/>
        </pc:sldMasterMkLst>
        <pc:sldLayoutChg chg="del">
          <pc:chgData name="Lobley, Marla M" userId="S::mlobley@ecok.edu::bf546569-861c-4332-89a3-a0fab3fa1712" providerId="AD" clId="Web-{D6E6A87D-DF6D-49A2-8EAB-E358201F3F7B}" dt="2020-11-09T21:26:39.557" v="49"/>
          <pc:sldLayoutMkLst>
            <pc:docMk/>
            <pc:sldMasterMk cId="1858978357" sldId="2147483660"/>
            <pc:sldLayoutMk cId="2150746718" sldId="2147483661"/>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3154865406" sldId="2147483662"/>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84640198" sldId="2147483663"/>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3988205829" sldId="2147483664"/>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2235120348" sldId="2147483665"/>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429094048" sldId="2147483666"/>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2655130232" sldId="2147483667"/>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793556953" sldId="2147483668"/>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53056785" sldId="2147483669"/>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1009502205" sldId="2147483670"/>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105385040" sldId="2147483671"/>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2775291183" sldId="2147483672"/>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2345092503" sldId="2147483673"/>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2032647817" sldId="2147483674"/>
          </pc:sldLayoutMkLst>
        </pc:sldLayoutChg>
        <pc:sldLayoutChg chg="del">
          <pc:chgData name="Lobley, Marla M" userId="S::mlobley@ecok.edu::bf546569-861c-4332-89a3-a0fab3fa1712" providerId="AD" clId="Web-{D6E6A87D-DF6D-49A2-8EAB-E358201F3F7B}" dt="2020-11-09T21:26:39.557" v="49"/>
          <pc:sldLayoutMkLst>
            <pc:docMk/>
            <pc:sldMasterMk cId="1858978357" sldId="2147483660"/>
            <pc:sldLayoutMk cId="1793254662" sldId="2147483675"/>
          </pc:sldLayoutMkLst>
        </pc:sldLayoutChg>
      </pc:sldMasterChg>
      <pc:sldMasterChg chg="add del addSldLayout delSldLayout modSldLayout">
        <pc:chgData name="Lobley, Marla M" userId="S::mlobley@ecok.edu::bf546569-861c-4332-89a3-a0fab3fa1712" providerId="AD" clId="Web-{D6E6A87D-DF6D-49A2-8EAB-E358201F3F7B}" dt="2020-11-09T21:26:49.151" v="50"/>
        <pc:sldMasterMkLst>
          <pc:docMk/>
          <pc:sldMasterMk cId="3928829547" sldId="2147483676"/>
        </pc:sldMasterMkLst>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1238678471" sldId="2147483677"/>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2539221752" sldId="2147483678"/>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145469164" sldId="2147483679"/>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768703611" sldId="2147483680"/>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220805376" sldId="2147483681"/>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511635053" sldId="2147483682"/>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2749946011" sldId="2147483683"/>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3773257906" sldId="2147483684"/>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36857317" sldId="2147483685"/>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2758282866" sldId="2147483686"/>
          </pc:sldLayoutMkLst>
        </pc:sldLayoutChg>
        <pc:sldLayoutChg chg="add del mod replId">
          <pc:chgData name="Lobley, Marla M" userId="S::mlobley@ecok.edu::bf546569-861c-4332-89a3-a0fab3fa1712" providerId="AD" clId="Web-{D6E6A87D-DF6D-49A2-8EAB-E358201F3F7B}" dt="2020-11-09T21:26:49.151" v="50"/>
          <pc:sldLayoutMkLst>
            <pc:docMk/>
            <pc:sldMasterMk cId="3928829547" sldId="2147483676"/>
            <pc:sldLayoutMk cId="1958538115" sldId="2147483687"/>
          </pc:sldLayoutMkLst>
        </pc:sldLayoutChg>
      </pc:sldMasterChg>
      <pc:sldMasterChg chg="add del addSldLayout delSldLayout modSldLayout">
        <pc:chgData name="Lobley, Marla M" userId="S::mlobley@ecok.edu::bf546569-861c-4332-89a3-a0fab3fa1712" providerId="AD" clId="Web-{D6E6A87D-DF6D-49A2-8EAB-E358201F3F7B}" dt="2020-11-09T21:26:52.339" v="51"/>
        <pc:sldMasterMkLst>
          <pc:docMk/>
          <pc:sldMasterMk cId="1287205482" sldId="2147483688"/>
        </pc:sldMasterMkLst>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456309484" sldId="2147483689"/>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447841560" sldId="2147483690"/>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342545409" sldId="2147483691"/>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629983340" sldId="2147483692"/>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1611364261" sldId="2147483693"/>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2918701931" sldId="2147483694"/>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512902801" sldId="2147483695"/>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3793962670" sldId="2147483696"/>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625546299" sldId="2147483697"/>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3039676275" sldId="2147483698"/>
          </pc:sldLayoutMkLst>
        </pc:sldLayoutChg>
        <pc:sldLayoutChg chg="add del mod replId">
          <pc:chgData name="Lobley, Marla M" userId="S::mlobley@ecok.edu::bf546569-861c-4332-89a3-a0fab3fa1712" providerId="AD" clId="Web-{D6E6A87D-DF6D-49A2-8EAB-E358201F3F7B}" dt="2020-11-09T21:26:52.339" v="51"/>
          <pc:sldLayoutMkLst>
            <pc:docMk/>
            <pc:sldMasterMk cId="1287205482" sldId="2147483688"/>
            <pc:sldLayoutMk cId="1522392000" sldId="2147483699"/>
          </pc:sldLayoutMkLst>
        </pc:sldLayoutChg>
      </pc:sldMasterChg>
      <pc:sldMasterChg chg="add del addSldLayout delSldLayout modSldLayout">
        <pc:chgData name="Lobley, Marla M" userId="S::mlobley@ecok.edu::bf546569-861c-4332-89a3-a0fab3fa1712" providerId="AD" clId="Web-{D6E6A87D-DF6D-49A2-8EAB-E358201F3F7B}" dt="2020-11-09T21:26:57.386" v="52"/>
        <pc:sldMasterMkLst>
          <pc:docMk/>
          <pc:sldMasterMk cId="3333236716" sldId="2147483700"/>
        </pc:sldMasterMkLst>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2474547805" sldId="2147483701"/>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1096216346" sldId="2147483702"/>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146926926" sldId="2147483703"/>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3861772364" sldId="2147483704"/>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1640743089" sldId="2147483705"/>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2401211923" sldId="2147483706"/>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3251575378" sldId="2147483707"/>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437632278" sldId="2147483708"/>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1002374880" sldId="2147483709"/>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943232880" sldId="2147483710"/>
          </pc:sldLayoutMkLst>
        </pc:sldLayoutChg>
        <pc:sldLayoutChg chg="add del mod replId">
          <pc:chgData name="Lobley, Marla M" userId="S::mlobley@ecok.edu::bf546569-861c-4332-89a3-a0fab3fa1712" providerId="AD" clId="Web-{D6E6A87D-DF6D-49A2-8EAB-E358201F3F7B}" dt="2020-11-09T21:26:57.386" v="52"/>
          <pc:sldLayoutMkLst>
            <pc:docMk/>
            <pc:sldMasterMk cId="3333236716" sldId="2147483700"/>
            <pc:sldLayoutMk cId="4250109007" sldId="2147483711"/>
          </pc:sldLayoutMkLst>
        </pc:sldLayoutChg>
      </pc:sldMasterChg>
      <pc:sldMasterChg chg="add del addSldLayout delSldLayout modSldLayout">
        <pc:chgData name="Lobley, Marla M" userId="S::mlobley@ecok.edu::bf546569-861c-4332-89a3-a0fab3fa1712" providerId="AD" clId="Web-{D6E6A87D-DF6D-49A2-8EAB-E358201F3F7B}" dt="2020-11-09T21:27:18.542" v="54"/>
        <pc:sldMasterMkLst>
          <pc:docMk/>
          <pc:sldMasterMk cId="3773263712" sldId="2147483712"/>
        </pc:sldMasterMkLst>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2057531217" sldId="2147483713"/>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2501858040" sldId="2147483714"/>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1251741216" sldId="2147483715"/>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2978808808" sldId="2147483716"/>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3707865974" sldId="2147483717"/>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3168958845" sldId="2147483718"/>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146325289" sldId="2147483719"/>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4075137179" sldId="2147483720"/>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3098187923" sldId="2147483721"/>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1773502986" sldId="2147483722"/>
          </pc:sldLayoutMkLst>
        </pc:sldLayoutChg>
        <pc:sldLayoutChg chg="add del mod replId">
          <pc:chgData name="Lobley, Marla M" userId="S::mlobley@ecok.edu::bf546569-861c-4332-89a3-a0fab3fa1712" providerId="AD" clId="Web-{D6E6A87D-DF6D-49A2-8EAB-E358201F3F7B}" dt="2020-11-09T21:27:18.542" v="54"/>
          <pc:sldLayoutMkLst>
            <pc:docMk/>
            <pc:sldMasterMk cId="3773263712" sldId="2147483712"/>
            <pc:sldLayoutMk cId="3439702798" sldId="2147483723"/>
          </pc:sldLayoutMkLst>
        </pc:sldLayoutChg>
      </pc:sldMasterChg>
      <pc:sldMasterChg chg="add del addSldLayout delSldLayout modSldLayout">
        <pc:chgData name="Lobley, Marla M" userId="S::mlobley@ecok.edu::bf546569-861c-4332-89a3-a0fab3fa1712" providerId="AD" clId="Web-{D6E6A87D-DF6D-49A2-8EAB-E358201F3F7B}" dt="2020-11-09T21:28:04.668" v="56"/>
        <pc:sldMasterMkLst>
          <pc:docMk/>
          <pc:sldMasterMk cId="1196425435" sldId="2147483724"/>
        </pc:sldMasterMkLst>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754854499" sldId="2147483725"/>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1343059863" sldId="2147483726"/>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1571745146" sldId="2147483727"/>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3977057432" sldId="2147483728"/>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612594480" sldId="2147483729"/>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3306082627" sldId="2147483730"/>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2998189701" sldId="2147483731"/>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1102235100" sldId="2147483732"/>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3972165611" sldId="2147483733"/>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32865494" sldId="2147483734"/>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916470084" sldId="2147483735"/>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1672617776" sldId="2147483736"/>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3262227490" sldId="2147483737"/>
          </pc:sldLayoutMkLst>
        </pc:sldLayoutChg>
        <pc:sldLayoutChg chg="add del mod replId">
          <pc:chgData name="Lobley, Marla M" userId="S::mlobley@ecok.edu::bf546569-861c-4332-89a3-a0fab3fa1712" providerId="AD" clId="Web-{D6E6A87D-DF6D-49A2-8EAB-E358201F3F7B}" dt="2020-11-09T21:28:04.668" v="56"/>
          <pc:sldLayoutMkLst>
            <pc:docMk/>
            <pc:sldMasterMk cId="1196425435" sldId="2147483724"/>
            <pc:sldLayoutMk cId="542340375" sldId="2147483738"/>
          </pc:sldLayoutMkLst>
        </pc:sldLayoutChg>
      </pc:sldMasterChg>
      <pc:sldMasterChg chg="add del addSldLayout delSldLayout modSldLayout">
        <pc:chgData name="Lobley, Marla M" userId="S::mlobley@ecok.edu::bf546569-861c-4332-89a3-a0fab3fa1712" providerId="AD" clId="Web-{D6E6A87D-DF6D-49A2-8EAB-E358201F3F7B}" dt="2020-11-09T21:28:09.137" v="57"/>
        <pc:sldMasterMkLst>
          <pc:docMk/>
          <pc:sldMasterMk cId="3931040600" sldId="2147483739"/>
        </pc:sldMasterMkLst>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688569704" sldId="2147483740"/>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383534406" sldId="2147483741"/>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1454152908" sldId="2147483742"/>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082824681" sldId="2147483743"/>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3991429615" sldId="2147483744"/>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1757280883" sldId="2147483745"/>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3074175713" sldId="2147483746"/>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1543947678" sldId="2147483747"/>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1812561455" sldId="2147483748"/>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1138163477" sldId="2147483749"/>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191150715" sldId="2147483750"/>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416875462" sldId="2147483751"/>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679335461" sldId="2147483752"/>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1004809581" sldId="2147483753"/>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236424986" sldId="2147483754"/>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604881688" sldId="2147483755"/>
          </pc:sldLayoutMkLst>
        </pc:sldLayoutChg>
        <pc:sldLayoutChg chg="add del mod replId">
          <pc:chgData name="Lobley, Marla M" userId="S::mlobley@ecok.edu::bf546569-861c-4332-89a3-a0fab3fa1712" providerId="AD" clId="Web-{D6E6A87D-DF6D-49A2-8EAB-E358201F3F7B}" dt="2020-11-09T21:28:09.137" v="57"/>
          <pc:sldLayoutMkLst>
            <pc:docMk/>
            <pc:sldMasterMk cId="3931040600" sldId="2147483739"/>
            <pc:sldLayoutMk cId="2598822767" sldId="2147483756"/>
          </pc:sldLayoutMkLst>
        </pc:sldLayoutChg>
      </pc:sldMasterChg>
      <pc:sldMasterChg chg="add del addSldLayout delSldLayout modSldLayout">
        <pc:chgData name="Lobley, Marla M" userId="S::mlobley@ecok.edu::bf546569-861c-4332-89a3-a0fab3fa1712" providerId="AD" clId="Web-{D6E6A87D-DF6D-49A2-8EAB-E358201F3F7B}" dt="2020-11-09T21:28:12.841" v="58"/>
        <pc:sldMasterMkLst>
          <pc:docMk/>
          <pc:sldMasterMk cId="3086531342" sldId="2147483757"/>
        </pc:sldMasterMkLst>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2859686971" sldId="2147483758"/>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2895407825" sldId="2147483759"/>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1436915302" sldId="2147483760"/>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515423103" sldId="2147483761"/>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3008254102" sldId="2147483762"/>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1944018203" sldId="2147483763"/>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2456554560" sldId="2147483764"/>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2241015336" sldId="2147483765"/>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2181297210" sldId="2147483766"/>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3332016677" sldId="2147483767"/>
          </pc:sldLayoutMkLst>
        </pc:sldLayoutChg>
        <pc:sldLayoutChg chg="add del mod replId">
          <pc:chgData name="Lobley, Marla M" userId="S::mlobley@ecok.edu::bf546569-861c-4332-89a3-a0fab3fa1712" providerId="AD" clId="Web-{D6E6A87D-DF6D-49A2-8EAB-E358201F3F7B}" dt="2020-11-09T21:28:12.841" v="58"/>
          <pc:sldLayoutMkLst>
            <pc:docMk/>
            <pc:sldMasterMk cId="3086531342" sldId="2147483757"/>
            <pc:sldLayoutMk cId="2793535758" sldId="2147483768"/>
          </pc:sldLayoutMkLst>
        </pc:sldLayoutChg>
      </pc:sldMasterChg>
      <pc:sldMasterChg chg="add addSldLayout modSldLayout">
        <pc:chgData name="Lobley, Marla M" userId="S::mlobley@ecok.edu::bf546569-861c-4332-89a3-a0fab3fa1712" providerId="AD" clId="Web-{D6E6A87D-DF6D-49A2-8EAB-E358201F3F7B}" dt="2020-11-09T21:28:12.841" v="58"/>
        <pc:sldMasterMkLst>
          <pc:docMk/>
          <pc:sldMasterMk cId="3725579490" sldId="2147483769"/>
        </pc:sldMasterMkLst>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1988872367" sldId="2147483770"/>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796965245" sldId="2147483771"/>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888422267" sldId="2147483772"/>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1328141576" sldId="2147483773"/>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923466191" sldId="2147483774"/>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2159605143" sldId="2147483775"/>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444367884" sldId="2147483776"/>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498213148" sldId="2147483777"/>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2002150310" sldId="2147483778"/>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844578379" sldId="2147483779"/>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526135889" sldId="2147483780"/>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745044245" sldId="2147483781"/>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2965106084" sldId="2147483782"/>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3010615615" sldId="2147483783"/>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1135656959" sldId="2147483784"/>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2853257485" sldId="2147483785"/>
          </pc:sldLayoutMkLst>
        </pc:sldLayoutChg>
        <pc:sldLayoutChg chg="add mod replId">
          <pc:chgData name="Lobley, Marla M" userId="S::mlobley@ecok.edu::bf546569-861c-4332-89a3-a0fab3fa1712" providerId="AD" clId="Web-{D6E6A87D-DF6D-49A2-8EAB-E358201F3F7B}" dt="2020-11-09T21:28:12.841" v="58"/>
          <pc:sldLayoutMkLst>
            <pc:docMk/>
            <pc:sldMasterMk cId="3725579490" sldId="2147483769"/>
            <pc:sldLayoutMk cId="882452857" sldId="2147483786"/>
          </pc:sldLayoutMkLst>
        </pc:sldLayoutChg>
      </pc:sldMasterChg>
    </pc:docChg>
  </pc:docChgLst>
  <pc:docChgLst>
    <pc:chgData name="Marla Lobley" userId="S::mlobley_ecok.edu#ext#@grant012.onmicrosoft.com::eb053689-0608-473a-9bca-b03e138c129f" providerId="AD" clId="Web-{A62F3C6A-3A05-471C-A8CE-937BF1CC262B}"/>
    <pc:docChg chg="modSld">
      <pc:chgData name="Marla Lobley" userId="S::mlobley_ecok.edu#ext#@grant012.onmicrosoft.com::eb053689-0608-473a-9bca-b03e138c129f" providerId="AD" clId="Web-{A62F3C6A-3A05-471C-A8CE-937BF1CC262B}" dt="2021-01-12T18:57:31.185" v="649"/>
      <pc:docMkLst>
        <pc:docMk/>
      </pc:docMkLst>
      <pc:sldChg chg="modNotes">
        <pc:chgData name="Marla Lobley" userId="S::mlobley_ecok.edu#ext#@grant012.onmicrosoft.com::eb053689-0608-473a-9bca-b03e138c129f" providerId="AD" clId="Web-{A62F3C6A-3A05-471C-A8CE-937BF1CC262B}" dt="2021-01-12T18:56:29.824" v="409"/>
        <pc:sldMkLst>
          <pc:docMk/>
          <pc:sldMk cId="1467661597" sldId="284"/>
        </pc:sldMkLst>
      </pc:sldChg>
      <pc:sldChg chg="modNotes">
        <pc:chgData name="Marla Lobley" userId="S::mlobley_ecok.edu#ext#@grant012.onmicrosoft.com::eb053689-0608-473a-9bca-b03e138c129f" providerId="AD" clId="Web-{A62F3C6A-3A05-471C-A8CE-937BF1CC262B}" dt="2021-01-12T18:54:23.961" v="38"/>
        <pc:sldMkLst>
          <pc:docMk/>
          <pc:sldMk cId="3448296570" sldId="285"/>
        </pc:sldMkLst>
      </pc:sldChg>
      <pc:sldChg chg="modNotes">
        <pc:chgData name="Marla Lobley" userId="S::mlobley_ecok.edu#ext#@grant012.onmicrosoft.com::eb053689-0608-473a-9bca-b03e138c129f" providerId="AD" clId="Web-{A62F3C6A-3A05-471C-A8CE-937BF1CC262B}" dt="2021-01-12T18:57:31.185" v="649"/>
        <pc:sldMkLst>
          <pc:docMk/>
          <pc:sldMk cId="144856500" sldId="286"/>
        </pc:sldMkLst>
      </pc:sldChg>
    </pc:docChg>
  </pc:docChgLst>
  <pc:docChgLst>
    <pc:chgData name="Lobley, Marla M" userId="bf546569-861c-4332-89a3-a0fab3fa1712" providerId="ADAL" clId="{DCA3E866-AE53-43EE-84FE-528850FF13BE}"/>
    <pc:docChg chg="undo custSel addSld delSld modSld">
      <pc:chgData name="Lobley, Marla M" userId="bf546569-861c-4332-89a3-a0fab3fa1712" providerId="ADAL" clId="{DCA3E866-AE53-43EE-84FE-528850FF13BE}" dt="2020-11-09T22:01:20.394" v="904" actId="27636"/>
      <pc:docMkLst>
        <pc:docMk/>
      </pc:docMkLst>
      <pc:sldChg chg="addSp delSp modSp">
        <pc:chgData name="Lobley, Marla M" userId="bf546569-861c-4332-89a3-a0fab3fa1712" providerId="ADAL" clId="{DCA3E866-AE53-43EE-84FE-528850FF13BE}" dt="2020-11-09T21:42:04.779" v="692"/>
        <pc:sldMkLst>
          <pc:docMk/>
          <pc:sldMk cId="4167884232" sldId="278"/>
        </pc:sldMkLst>
        <pc:spChg chg="mod">
          <ac:chgData name="Lobley, Marla M" userId="bf546569-861c-4332-89a3-a0fab3fa1712" providerId="ADAL" clId="{DCA3E866-AE53-43EE-84FE-528850FF13BE}" dt="2020-11-09T21:42:04.779" v="692"/>
          <ac:spMkLst>
            <pc:docMk/>
            <pc:sldMk cId="4167884232" sldId="278"/>
            <ac:spMk id="2" creationId="{0D1F047C-C727-42A7-85C5-68C5AA1B1A93}"/>
          </ac:spMkLst>
        </pc:spChg>
        <pc:spChg chg="mod">
          <ac:chgData name="Lobley, Marla M" userId="bf546569-861c-4332-89a3-a0fab3fa1712" providerId="ADAL" clId="{DCA3E866-AE53-43EE-84FE-528850FF13BE}" dt="2020-11-09T21:36:21.881" v="141" actId="2711"/>
          <ac:spMkLst>
            <pc:docMk/>
            <pc:sldMk cId="4167884232" sldId="278"/>
            <ac:spMk id="3" creationId="{DB93FB3F-A8D4-46D3-A1C6-C79C64563729}"/>
          </ac:spMkLst>
        </pc:spChg>
        <pc:picChg chg="mod">
          <ac:chgData name="Lobley, Marla M" userId="bf546569-861c-4332-89a3-a0fab3fa1712" providerId="ADAL" clId="{DCA3E866-AE53-43EE-84FE-528850FF13BE}" dt="2020-11-09T21:39:31.801" v="207" actId="1076"/>
          <ac:picMkLst>
            <pc:docMk/>
            <pc:sldMk cId="4167884232" sldId="278"/>
            <ac:picMk id="5" creationId="{F8A1C807-B9AD-4C9B-BF9F-60F03428998E}"/>
          </ac:picMkLst>
        </pc:picChg>
        <pc:picChg chg="add del mod modCrop">
          <ac:chgData name="Lobley, Marla M" userId="bf546569-861c-4332-89a3-a0fab3fa1712" providerId="ADAL" clId="{DCA3E866-AE53-43EE-84FE-528850FF13BE}" dt="2020-11-09T21:32:29.528" v="34"/>
          <ac:picMkLst>
            <pc:docMk/>
            <pc:sldMk cId="4167884232" sldId="278"/>
            <ac:picMk id="6" creationId="{C01DF67D-65A8-479C-975E-2C7498037D12}"/>
          </ac:picMkLst>
        </pc:picChg>
      </pc:sldChg>
      <pc:sldChg chg="addSp delSp modSp">
        <pc:chgData name="Lobley, Marla M" userId="bf546569-861c-4332-89a3-a0fab3fa1712" providerId="ADAL" clId="{DCA3E866-AE53-43EE-84FE-528850FF13BE}" dt="2020-11-09T21:38:13.081" v="201" actId="14100"/>
        <pc:sldMkLst>
          <pc:docMk/>
          <pc:sldMk cId="3220235682" sldId="279"/>
        </pc:sldMkLst>
        <pc:spChg chg="mod">
          <ac:chgData name="Lobley, Marla M" userId="bf546569-861c-4332-89a3-a0fab3fa1712" providerId="ADAL" clId="{DCA3E866-AE53-43EE-84FE-528850FF13BE}" dt="2020-11-09T21:36:37.961" v="157" actId="20577"/>
          <ac:spMkLst>
            <pc:docMk/>
            <pc:sldMk cId="3220235682" sldId="279"/>
            <ac:spMk id="2" creationId="{89559F60-4CE1-4E2F-86EA-1B60679F1F4A}"/>
          </ac:spMkLst>
        </pc:spChg>
        <pc:spChg chg="mod">
          <ac:chgData name="Lobley, Marla M" userId="bf546569-861c-4332-89a3-a0fab3fa1712" providerId="ADAL" clId="{DCA3E866-AE53-43EE-84FE-528850FF13BE}" dt="2020-11-09T21:38:13.081" v="201" actId="14100"/>
          <ac:spMkLst>
            <pc:docMk/>
            <pc:sldMk cId="3220235682" sldId="279"/>
            <ac:spMk id="24" creationId="{F260476B-CCA6-412B-A9C5-399C34AE6F05}"/>
          </ac:spMkLst>
        </pc:spChg>
        <pc:picChg chg="del mod">
          <ac:chgData name="Lobley, Marla M" userId="bf546569-861c-4332-89a3-a0fab3fa1712" providerId="ADAL" clId="{DCA3E866-AE53-43EE-84FE-528850FF13BE}" dt="2020-11-09T21:34:47.976" v="131" actId="478"/>
          <ac:picMkLst>
            <pc:docMk/>
            <pc:sldMk cId="3220235682" sldId="279"/>
            <ac:picMk id="3" creationId="{72B2D6DE-C9B5-4678-91EF-77E85F2350DA}"/>
          </ac:picMkLst>
        </pc:picChg>
        <pc:picChg chg="add mod modCrop">
          <ac:chgData name="Lobley, Marla M" userId="bf546569-861c-4332-89a3-a0fab3fa1712" providerId="ADAL" clId="{DCA3E866-AE53-43EE-84FE-528850FF13BE}" dt="2020-11-09T21:37:05.954" v="164" actId="1076"/>
          <ac:picMkLst>
            <pc:docMk/>
            <pc:sldMk cId="3220235682" sldId="279"/>
            <ac:picMk id="5" creationId="{22A84141-59DB-4F80-8185-F37C8FF938DE}"/>
          </ac:picMkLst>
        </pc:picChg>
      </pc:sldChg>
      <pc:sldChg chg="modSp">
        <pc:chgData name="Lobley, Marla M" userId="bf546569-861c-4332-89a3-a0fab3fa1712" providerId="ADAL" clId="{DCA3E866-AE53-43EE-84FE-528850FF13BE}" dt="2020-11-09T21:42:00.563" v="691"/>
        <pc:sldMkLst>
          <pc:docMk/>
          <pc:sldMk cId="1509618134" sldId="280"/>
        </pc:sldMkLst>
        <pc:spChg chg="mod">
          <ac:chgData name="Lobley, Marla M" userId="bf546569-861c-4332-89a3-a0fab3fa1712" providerId="ADAL" clId="{DCA3E866-AE53-43EE-84FE-528850FF13BE}" dt="2020-11-09T21:42:00.563" v="691"/>
          <ac:spMkLst>
            <pc:docMk/>
            <pc:sldMk cId="1509618134" sldId="280"/>
            <ac:spMk id="2" creationId="{AC7CB224-08ED-4F12-B7F9-F4E19521C6DD}"/>
          </ac:spMkLst>
        </pc:spChg>
        <pc:spChg chg="mod">
          <ac:chgData name="Lobley, Marla M" userId="bf546569-861c-4332-89a3-a0fab3fa1712" providerId="ADAL" clId="{DCA3E866-AE53-43EE-84FE-528850FF13BE}" dt="2020-11-09T21:37:29.232" v="168"/>
          <ac:spMkLst>
            <pc:docMk/>
            <pc:sldMk cId="1509618134" sldId="280"/>
            <ac:spMk id="3" creationId="{BD428911-F815-4C2B-A2F7-FFD1695AFF29}"/>
          </ac:spMkLst>
        </pc:spChg>
      </pc:sldChg>
      <pc:sldChg chg="modSp add">
        <pc:chgData name="Lobley, Marla M" userId="bf546569-861c-4332-89a3-a0fab3fa1712" providerId="ADAL" clId="{DCA3E866-AE53-43EE-84FE-528850FF13BE}" dt="2020-11-09T21:38:19.977" v="203" actId="14100"/>
        <pc:sldMkLst>
          <pc:docMk/>
          <pc:sldMk cId="719045774" sldId="281"/>
        </pc:sldMkLst>
        <pc:spChg chg="mod">
          <ac:chgData name="Lobley, Marla M" userId="bf546569-861c-4332-89a3-a0fab3fa1712" providerId="ADAL" clId="{DCA3E866-AE53-43EE-84FE-528850FF13BE}" dt="2020-11-09T21:38:05.520" v="199" actId="20577"/>
          <ac:spMkLst>
            <pc:docMk/>
            <pc:sldMk cId="719045774" sldId="281"/>
            <ac:spMk id="2" creationId="{89559F60-4CE1-4E2F-86EA-1B60679F1F4A}"/>
          </ac:spMkLst>
        </pc:spChg>
        <pc:spChg chg="mod">
          <ac:chgData name="Lobley, Marla M" userId="bf546569-861c-4332-89a3-a0fab3fa1712" providerId="ADAL" clId="{DCA3E866-AE53-43EE-84FE-528850FF13BE}" dt="2020-11-09T21:38:19.977" v="203" actId="14100"/>
          <ac:spMkLst>
            <pc:docMk/>
            <pc:sldMk cId="719045774" sldId="281"/>
            <ac:spMk id="24" creationId="{F260476B-CCA6-412B-A9C5-399C34AE6F05}"/>
          </ac:spMkLst>
        </pc:spChg>
      </pc:sldChg>
      <pc:sldChg chg="add del">
        <pc:chgData name="Lobley, Marla M" userId="bf546569-861c-4332-89a3-a0fab3fa1712" providerId="ADAL" clId="{DCA3E866-AE53-43EE-84FE-528850FF13BE}" dt="2020-11-09T21:34:35.431" v="129" actId="2696"/>
        <pc:sldMkLst>
          <pc:docMk/>
          <pc:sldMk cId="2259172317" sldId="281"/>
        </pc:sldMkLst>
      </pc:sldChg>
      <pc:sldChg chg="modSp add">
        <pc:chgData name="Lobley, Marla M" userId="bf546569-861c-4332-89a3-a0fab3fa1712" providerId="ADAL" clId="{DCA3E866-AE53-43EE-84FE-528850FF13BE}" dt="2020-11-09T21:40:03.580" v="245" actId="20577"/>
        <pc:sldMkLst>
          <pc:docMk/>
          <pc:sldMk cId="2241610960" sldId="282"/>
        </pc:sldMkLst>
        <pc:spChg chg="mod">
          <ac:chgData name="Lobley, Marla M" userId="bf546569-861c-4332-89a3-a0fab3fa1712" providerId="ADAL" clId="{DCA3E866-AE53-43EE-84FE-528850FF13BE}" dt="2020-11-09T21:39:53.488" v="227" actId="20577"/>
          <ac:spMkLst>
            <pc:docMk/>
            <pc:sldMk cId="2241610960" sldId="282"/>
            <ac:spMk id="2" creationId="{89559F60-4CE1-4E2F-86EA-1B60679F1F4A}"/>
          </ac:spMkLst>
        </pc:spChg>
        <pc:spChg chg="mod">
          <ac:chgData name="Lobley, Marla M" userId="bf546569-861c-4332-89a3-a0fab3fa1712" providerId="ADAL" clId="{DCA3E866-AE53-43EE-84FE-528850FF13BE}" dt="2020-11-09T21:40:03.580" v="245" actId="20577"/>
          <ac:spMkLst>
            <pc:docMk/>
            <pc:sldMk cId="2241610960" sldId="282"/>
            <ac:spMk id="24" creationId="{F260476B-CCA6-412B-A9C5-399C34AE6F05}"/>
          </ac:spMkLst>
        </pc:spChg>
      </pc:sldChg>
      <pc:sldChg chg="modSp add">
        <pc:chgData name="Lobley, Marla M" userId="bf546569-861c-4332-89a3-a0fab3fa1712" providerId="ADAL" clId="{DCA3E866-AE53-43EE-84FE-528850FF13BE}" dt="2020-11-09T21:40:26.176" v="286" actId="20577"/>
        <pc:sldMkLst>
          <pc:docMk/>
          <pc:sldMk cId="3491320592" sldId="283"/>
        </pc:sldMkLst>
        <pc:spChg chg="mod">
          <ac:chgData name="Lobley, Marla M" userId="bf546569-861c-4332-89a3-a0fab3fa1712" providerId="ADAL" clId="{DCA3E866-AE53-43EE-84FE-528850FF13BE}" dt="2020-11-09T21:40:26.176" v="286" actId="20577"/>
          <ac:spMkLst>
            <pc:docMk/>
            <pc:sldMk cId="3491320592" sldId="283"/>
            <ac:spMk id="2" creationId="{89559F60-4CE1-4E2F-86EA-1B60679F1F4A}"/>
          </ac:spMkLst>
        </pc:spChg>
      </pc:sldChg>
      <pc:sldChg chg="modSp add">
        <pc:chgData name="Lobley, Marla M" userId="bf546569-861c-4332-89a3-a0fab3fa1712" providerId="ADAL" clId="{DCA3E866-AE53-43EE-84FE-528850FF13BE}" dt="2020-11-09T21:53:22.651" v="886" actId="5793"/>
        <pc:sldMkLst>
          <pc:docMk/>
          <pc:sldMk cId="1467661597" sldId="284"/>
        </pc:sldMkLst>
        <pc:spChg chg="mod">
          <ac:chgData name="Lobley, Marla M" userId="bf546569-861c-4332-89a3-a0fab3fa1712" providerId="ADAL" clId="{DCA3E866-AE53-43EE-84FE-528850FF13BE}" dt="2020-11-09T21:40:42.855" v="327" actId="20577"/>
          <ac:spMkLst>
            <pc:docMk/>
            <pc:sldMk cId="1467661597" sldId="284"/>
            <ac:spMk id="2" creationId="{89559F60-4CE1-4E2F-86EA-1B60679F1F4A}"/>
          </ac:spMkLst>
        </pc:spChg>
        <pc:spChg chg="mod">
          <ac:chgData name="Lobley, Marla M" userId="bf546569-861c-4332-89a3-a0fab3fa1712" providerId="ADAL" clId="{DCA3E866-AE53-43EE-84FE-528850FF13BE}" dt="2020-11-09T21:53:22.651" v="886" actId="5793"/>
          <ac:spMkLst>
            <pc:docMk/>
            <pc:sldMk cId="1467661597" sldId="284"/>
            <ac:spMk id="24" creationId="{F260476B-CCA6-412B-A9C5-399C34AE6F05}"/>
          </ac:spMkLst>
        </pc:spChg>
      </pc:sldChg>
      <pc:sldChg chg="modSp add modNotesTx">
        <pc:chgData name="Lobley, Marla M" userId="bf546569-861c-4332-89a3-a0fab3fa1712" providerId="ADAL" clId="{DCA3E866-AE53-43EE-84FE-528850FF13BE}" dt="2020-11-09T21:53:27.668" v="887" actId="20577"/>
        <pc:sldMkLst>
          <pc:docMk/>
          <pc:sldMk cId="3448296570" sldId="285"/>
        </pc:sldMkLst>
        <pc:spChg chg="mod">
          <ac:chgData name="Lobley, Marla M" userId="bf546569-861c-4332-89a3-a0fab3fa1712" providerId="ADAL" clId="{DCA3E866-AE53-43EE-84FE-528850FF13BE}" dt="2020-11-09T21:41:26.633" v="497" actId="20577"/>
          <ac:spMkLst>
            <pc:docMk/>
            <pc:sldMk cId="3448296570" sldId="285"/>
            <ac:spMk id="2" creationId="{89559F60-4CE1-4E2F-86EA-1B60679F1F4A}"/>
          </ac:spMkLst>
        </pc:spChg>
        <pc:spChg chg="mod">
          <ac:chgData name="Lobley, Marla M" userId="bf546569-861c-4332-89a3-a0fab3fa1712" providerId="ADAL" clId="{DCA3E866-AE53-43EE-84FE-528850FF13BE}" dt="2020-11-09T21:53:15.109" v="880" actId="20577"/>
          <ac:spMkLst>
            <pc:docMk/>
            <pc:sldMk cId="3448296570" sldId="285"/>
            <ac:spMk id="24" creationId="{F260476B-CCA6-412B-A9C5-399C34AE6F05}"/>
          </ac:spMkLst>
        </pc:spChg>
      </pc:sldChg>
      <pc:sldChg chg="modSp add">
        <pc:chgData name="Lobley, Marla M" userId="bf546569-861c-4332-89a3-a0fab3fa1712" providerId="ADAL" clId="{DCA3E866-AE53-43EE-84FE-528850FF13BE}" dt="2020-11-09T22:01:20.394" v="904" actId="27636"/>
        <pc:sldMkLst>
          <pc:docMk/>
          <pc:sldMk cId="144856500" sldId="286"/>
        </pc:sldMkLst>
        <pc:spChg chg="mod">
          <ac:chgData name="Lobley, Marla M" userId="bf546569-861c-4332-89a3-a0fab3fa1712" providerId="ADAL" clId="{DCA3E866-AE53-43EE-84FE-528850FF13BE}" dt="2020-11-09T21:47:04.773" v="702" actId="20577"/>
          <ac:spMkLst>
            <pc:docMk/>
            <pc:sldMk cId="144856500" sldId="286"/>
            <ac:spMk id="2" creationId="{89559F60-4CE1-4E2F-86EA-1B60679F1F4A}"/>
          </ac:spMkLst>
        </pc:spChg>
        <pc:spChg chg="mod">
          <ac:chgData name="Lobley, Marla M" userId="bf546569-861c-4332-89a3-a0fab3fa1712" providerId="ADAL" clId="{DCA3E866-AE53-43EE-84FE-528850FF13BE}" dt="2020-11-09T22:01:20.394" v="904" actId="27636"/>
          <ac:spMkLst>
            <pc:docMk/>
            <pc:sldMk cId="144856500" sldId="286"/>
            <ac:spMk id="24" creationId="{F260476B-CCA6-412B-A9C5-399C34AE6F05}"/>
          </ac:spMkLst>
        </pc:spChg>
      </pc:sldChg>
      <pc:sldChg chg="add del">
        <pc:chgData name="Lobley, Marla M" userId="bf546569-861c-4332-89a3-a0fab3fa1712" providerId="ADAL" clId="{DCA3E866-AE53-43EE-84FE-528850FF13BE}" dt="2020-11-09T21:46:57.613" v="694" actId="2696"/>
        <pc:sldMkLst>
          <pc:docMk/>
          <pc:sldMk cId="3370318065" sldId="286"/>
        </pc:sldMkLst>
      </pc:sldChg>
    </pc:docChg>
  </pc:docChgLst>
  <pc:docChgLst>
    <pc:chgData name="Sharon Riley" userId="S::sharon.riley_redlandscc.edu#ext#@grant012.onmicrosoft.com::9e232655-eb82-4ef9-bbde-7bde27ed6b98" providerId="AD" clId="Web-{6596C267-748C-4165-998A-8AED51979192}"/>
    <pc:docChg chg="modSld">
      <pc:chgData name="Sharon Riley" userId="S::sharon.riley_redlandscc.edu#ext#@grant012.onmicrosoft.com::9e232655-eb82-4ef9-bbde-7bde27ed6b98" providerId="AD" clId="Web-{6596C267-748C-4165-998A-8AED51979192}" dt="2020-11-09T23:53:26.318" v="2" actId="20577"/>
      <pc:docMkLst>
        <pc:docMk/>
      </pc:docMkLst>
      <pc:sldChg chg="modSp">
        <pc:chgData name="Sharon Riley" userId="S::sharon.riley_redlandscc.edu#ext#@grant012.onmicrosoft.com::9e232655-eb82-4ef9-bbde-7bde27ed6b98" providerId="AD" clId="Web-{6596C267-748C-4165-998A-8AED51979192}" dt="2020-11-09T23:53:25.193" v="0" actId="20577"/>
        <pc:sldMkLst>
          <pc:docMk/>
          <pc:sldMk cId="4167884232" sldId="278"/>
        </pc:sldMkLst>
        <pc:spChg chg="mod">
          <ac:chgData name="Sharon Riley" userId="S::sharon.riley_redlandscc.edu#ext#@grant012.onmicrosoft.com::9e232655-eb82-4ef9-bbde-7bde27ed6b98" providerId="AD" clId="Web-{6596C267-748C-4165-998A-8AED51979192}" dt="2020-11-09T23:53:25.193" v="0" actId="20577"/>
          <ac:spMkLst>
            <pc:docMk/>
            <pc:sldMk cId="4167884232" sldId="278"/>
            <ac:spMk id="3" creationId="{DB93FB3F-A8D4-46D3-A1C6-C79C64563729}"/>
          </ac:spMkLst>
        </pc:spChg>
      </pc:sldChg>
    </pc:docChg>
  </pc:docChgLst>
  <pc:docChgLst>
    <pc:chgData name="Sharon Riley" userId="S::sharon.riley_redlandscc.edu#ext#@grant012.onmicrosoft.com::9e232655-eb82-4ef9-bbde-7bde27ed6b98" providerId="AD" clId="Web-{64E11F74-DB38-467E-99D6-9A5BA304FA80}"/>
    <pc:docChg chg="modSld">
      <pc:chgData name="Sharon Riley" userId="S::sharon.riley_redlandscc.edu#ext#@grant012.onmicrosoft.com::9e232655-eb82-4ef9-bbde-7bde27ed6b98" providerId="AD" clId="Web-{64E11F74-DB38-467E-99D6-9A5BA304FA80}" dt="2020-11-11T21:41:19.428" v="440" actId="20577"/>
      <pc:docMkLst>
        <pc:docMk/>
      </pc:docMkLst>
      <pc:sldChg chg="modSp">
        <pc:chgData name="Sharon Riley" userId="S::sharon.riley_redlandscc.edu#ext#@grant012.onmicrosoft.com::9e232655-eb82-4ef9-bbde-7bde27ed6b98" providerId="AD" clId="Web-{64E11F74-DB38-467E-99D6-9A5BA304FA80}" dt="2020-11-11T21:41:19.428" v="439" actId="20577"/>
        <pc:sldMkLst>
          <pc:docMk/>
          <pc:sldMk cId="719045774" sldId="281"/>
        </pc:sldMkLst>
        <pc:spChg chg="mod">
          <ac:chgData name="Sharon Riley" userId="S::sharon.riley_redlandscc.edu#ext#@grant012.onmicrosoft.com::9e232655-eb82-4ef9-bbde-7bde27ed6b98" providerId="AD" clId="Web-{64E11F74-DB38-467E-99D6-9A5BA304FA80}" dt="2020-11-11T21:41:19.428" v="439" actId="20577"/>
          <ac:spMkLst>
            <pc:docMk/>
            <pc:sldMk cId="719045774" sldId="281"/>
            <ac:spMk id="24" creationId="{F260476B-CCA6-412B-A9C5-399C34AE6F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0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31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45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1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30" indent="-342900">
              <a:spcBef>
                <a:spcPct val="20000"/>
              </a:spcBef>
              <a:spcAft>
                <a:spcPts val="600"/>
              </a:spcAft>
              <a:buFont typeface="Arial"/>
              <a:buChar char="•"/>
            </a:pPr>
            <a:r>
              <a:rPr lang="en-US"/>
              <a:t>Self-regulated learning: the ability for a learner to manage tasks, develop personal strategies to gain  knowledge and assess them </a:t>
            </a:r>
          </a:p>
          <a:p>
            <a:pPr marL="379730" indent="-342900">
              <a:spcBef>
                <a:spcPct val="20000"/>
              </a:spcBef>
              <a:spcAft>
                <a:spcPts val="600"/>
              </a:spcAft>
              <a:buFont typeface="Arial"/>
              <a:buChar char="•"/>
            </a:pPr>
            <a:r>
              <a:rPr lang="en-US"/>
              <a:t>Social learning: Learning by observing and imitating the immediate environment and the reinforcement of social constructs </a:t>
            </a:r>
            <a:endParaRPr lang="en-US">
              <a:cs typeface="Calibri"/>
            </a:endParaRPr>
          </a:p>
          <a:p>
            <a:pPr marL="379730" indent="-342900">
              <a:spcBef>
                <a:spcPct val="20000"/>
              </a:spcBef>
              <a:spcAft>
                <a:spcPts val="600"/>
              </a:spcAft>
              <a:buFont typeface="Arial"/>
              <a:buChar char="•"/>
            </a:pPr>
            <a:r>
              <a:rPr lang="en-US"/>
              <a:t>Digital literacy: the ability of a learner to navigate digital forums and sought relevant knowledge with the use of information technology  </a:t>
            </a:r>
            <a:endParaRPr lang="en-US">
              <a:cs typeface="Calibri"/>
            </a:endParaRPr>
          </a:p>
          <a:p>
            <a:pPr marL="379730" indent="-342900">
              <a:spcBef>
                <a:spcPct val="20000"/>
              </a:spcBef>
              <a:spcAft>
                <a:spcPts val="600"/>
              </a:spcAft>
              <a:buFont typeface="Arial"/>
              <a:buChar char="•"/>
            </a:pPr>
            <a:r>
              <a:rPr lang="en-US"/>
              <a:t>Goal setting: The use of an action plan by a learner to guide them towards acquiring certain skills and knowledge </a:t>
            </a:r>
            <a:endParaRPr lang="en-US">
              <a:cs typeface="Calibri"/>
            </a:endParaRPr>
          </a:p>
          <a:p>
            <a:pPr marL="379730" indent="-342900">
              <a:spcBef>
                <a:spcPct val="20000"/>
              </a:spcBef>
              <a:spcAft>
                <a:spcPts val="600"/>
              </a:spcAft>
              <a:buFont typeface="Arial"/>
              <a:buChar char="•"/>
            </a:pPr>
            <a:r>
              <a:rPr lang="en-US"/>
              <a:t>Critical thinking: the means to analyze and evaluate a subject, facts or information to arrive at a judgement </a:t>
            </a:r>
          </a:p>
          <a:p>
            <a:pPr marL="36830">
              <a:spcBef>
                <a:spcPct val="20000"/>
              </a:spcBef>
              <a:spcAft>
                <a:spcPts val="60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66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considered lifelong learning varies significantly based on culture. We are exploring how our toolkit can be relevant to various cultures within the US and how it can be easily adjusted to be relevant to different cultures globally.</a:t>
            </a:r>
          </a:p>
          <a:p>
            <a:endParaRPr lang="en-US">
              <a:cs typeface="Calibri"/>
            </a:endParaRPr>
          </a:p>
          <a:p>
            <a:r>
              <a:rPr lang="en-US">
                <a:cs typeface="Calibri"/>
              </a:rPr>
              <a:t>If you think of a question we should be asking in this project, please let us know!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4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group responses from the discussion at https://docs.google.com/document/d/1sGA5pFRq4uHroWxBAWzkG54QI4A4A52PB82u_fZKcD4/edit?usp=sharing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70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handout describes how we have collaborated on the grant proposal and what features of the proposal seemed most successful.</a:t>
            </a:r>
          </a:p>
          <a:p>
            <a:endParaRPr lang="en-US">
              <a:cs typeface="Calibri"/>
            </a:endParaRPr>
          </a:p>
          <a:p>
            <a:r>
              <a:rPr lang="en-US">
                <a:cs typeface="Calibri"/>
              </a:rPr>
              <a:t>A major component of the project is to gather feedback from other professionals. We welcome all feedback at our Twitter and Moodle.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407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87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45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3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4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6510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15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65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25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79696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42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132814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46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60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43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21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21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2557949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mls.gov/"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twitter.com/us_imls" TargetMode="External"/><Relationship Id="rId5" Type="http://schemas.openxmlformats.org/officeDocument/2006/relationships/hyperlink" Target="http://www.facebook.com/USIMLS" TargetMode="External"/><Relationship Id="rId4" Type="http://schemas.openxmlformats.org/officeDocument/2006/relationships/hyperlink" Target="https://www.iml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docs.google.com/document/d/1sGA5pFRq4uHroWxBAWzkG54QI4A4A52PB82u_fZKcD4/edit?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colearnokportal.org/course/view.php?id=21" TargetMode="External"/><Relationship Id="rId5" Type="http://schemas.openxmlformats.org/officeDocument/2006/relationships/hyperlink" Target="https://twitter.com/LifelongOpen" TargetMode="External"/><Relationship Id="rId4" Type="http://schemas.openxmlformats.org/officeDocument/2006/relationships/hyperlink" Target="https://drive.google.com/file/d/1FaXUsbNTw1Ntn4lAuoYuj2fzsxRbU0Vx/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p:txBody>
          <a:bodyPr>
            <a:normAutofit fontScale="90000"/>
          </a:bodyPr>
          <a:lstStyle/>
          <a:p>
            <a:r>
              <a:rPr lang="en-US">
                <a:ln>
                  <a:solidFill>
                    <a:prstClr val="black">
                      <a:lumMod val="75000"/>
                      <a:lumOff val="25000"/>
                      <a:alpha val="10000"/>
                    </a:prstClr>
                  </a:solidFill>
                </a:ln>
                <a:latin typeface="Berlin Sans FB" panose="020E0602020502020306" pitchFamily="34" charset="0"/>
              </a:rPr>
              <a:t>Open Lifelong Learning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p:txBody>
          <a:bodyPr>
            <a:normAutofit/>
          </a:bodyPr>
          <a:lstStyle/>
          <a:p>
            <a:r>
              <a:rPr lang="en-US">
                <a:solidFill>
                  <a:schemeClr val="tx1">
                    <a:lumMod val="85000"/>
                  </a:schemeClr>
                </a:solidFill>
                <a:latin typeface="Berlin Sans FB"/>
              </a:rPr>
              <a:t>Caitlin Kelley, Gbemisola Ale, Kathy </a:t>
            </a:r>
            <a:r>
              <a:rPr lang="en-US" err="1">
                <a:solidFill>
                  <a:schemeClr val="tx1">
                    <a:lumMod val="85000"/>
                  </a:schemeClr>
                </a:solidFill>
                <a:latin typeface="Berlin Sans FB"/>
              </a:rPr>
              <a:t>Essmiller</a:t>
            </a:r>
            <a:r>
              <a:rPr lang="en-US">
                <a:solidFill>
                  <a:schemeClr val="tx1">
                    <a:lumMod val="85000"/>
                  </a:schemeClr>
                </a:solidFill>
                <a:latin typeface="Berlin Sans FB"/>
              </a:rPr>
              <a:t>, Marla Lobley, Sharon Riley, </a:t>
            </a:r>
            <a:endParaRPr lang="en-US">
              <a:solidFill>
                <a:schemeClr val="tx1">
                  <a:lumMod val="85000"/>
                </a:schemeClr>
              </a:solidFill>
              <a:latin typeface="Berlin Sans FB" panose="020E0602020502020306" pitchFamily="34" charset="0"/>
            </a:endParaRP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B224-08ED-4F12-B7F9-F4E19521C6DD}"/>
              </a:ext>
            </a:extLst>
          </p:cNvPr>
          <p:cNvSpPr>
            <a:spLocks noGrp="1"/>
          </p:cNvSpPr>
          <p:nvPr>
            <p:ph type="title"/>
          </p:nvPr>
        </p:nvSpPr>
        <p:spPr>
          <a:xfrm>
            <a:off x="938606" y="1314450"/>
            <a:ext cx="4671467" cy="894441"/>
          </a:xfrm>
        </p:spPr>
        <p:txBody>
          <a:bodyPr anchor="ctr">
            <a:normAutofit/>
          </a:bodyPr>
          <a:lstStyle/>
          <a:p>
            <a:pPr algn="l"/>
            <a:r>
              <a:rPr lang="en-US">
                <a:ln>
                  <a:solidFill>
                    <a:prstClr val="black">
                      <a:lumMod val="75000"/>
                      <a:lumOff val="25000"/>
                      <a:alpha val="10000"/>
                    </a:prstClr>
                  </a:solidFill>
                </a:ln>
                <a:latin typeface="Berlin Sans FB" panose="020E0602020502020306" pitchFamily="34" charset="0"/>
              </a:rPr>
              <a:t>Acknowledgement</a:t>
            </a:r>
            <a:endParaRPr lang="en-US">
              <a:latin typeface="Berlin Sans FB" panose="020E0602020502020306" pitchFamily="34" charset="0"/>
            </a:endParaRPr>
          </a:p>
        </p:txBody>
      </p:sp>
      <p:sp>
        <p:nvSpPr>
          <p:cNvPr id="3" name="Content Placeholder 2">
            <a:extLst>
              <a:ext uri="{FF2B5EF4-FFF2-40B4-BE49-F238E27FC236}">
                <a16:creationId xmlns:a16="http://schemas.microsoft.com/office/drawing/2014/main" id="{BD428911-F815-4C2B-A2F7-FFD1695AFF29}"/>
              </a:ext>
            </a:extLst>
          </p:cNvPr>
          <p:cNvSpPr>
            <a:spLocks noGrp="1"/>
          </p:cNvSpPr>
          <p:nvPr>
            <p:ph idx="1"/>
          </p:nvPr>
        </p:nvSpPr>
        <p:spPr>
          <a:xfrm>
            <a:off x="762001" y="1924050"/>
            <a:ext cx="10786532" cy="4618175"/>
          </a:xfrm>
          <a:effectLst/>
        </p:spPr>
        <p:txBody>
          <a:bodyPr vert="horz" lIns="91440" tIns="45720" rIns="91440" bIns="45720" rtlCol="0" anchor="ctr">
            <a:noAutofit/>
          </a:bodyPr>
          <a:lstStyle/>
          <a:p>
            <a:pPr indent="-305435">
              <a:lnSpc>
                <a:spcPct val="100000"/>
              </a:lnSpc>
              <a:spcBef>
                <a:spcPts val="0"/>
              </a:spcBef>
            </a:pP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rPr>
              <a:t>This project was made possible in part by the </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hlinkClick r:id="rId3">
                  <a:extLst>
                    <a:ext uri="{A12FA001-AC4F-418D-AE19-62706E023703}">
                      <ahyp:hlinkClr xmlns:ahyp="http://schemas.microsoft.com/office/drawing/2018/hyperlinkcolor" val="tx"/>
                    </a:ext>
                  </a:extLst>
                </a:hlinkClick>
              </a:rPr>
              <a:t>Institute of Museum and Library Services</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rPr>
              <a:t> LG-246348-OLS-20. </a:t>
            </a:r>
            <a:br>
              <a:rPr lang="en-US" sz="2000">
                <a:ln>
                  <a:solidFill>
                    <a:prstClr val="black">
                      <a:lumMod val="75000"/>
                      <a:lumOff val="25000"/>
                      <a:alpha val="10000"/>
                    </a:prstClr>
                  </a:solidFill>
                </a:ln>
                <a:latin typeface="Berlin Sans FB" panose="020E0602020502020306" pitchFamily="34" charset="0"/>
                <a:ea typeface="+mn-lt"/>
                <a:cs typeface="+mn-lt"/>
              </a:rPr>
            </a:br>
            <a:endPar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endParaRPr>
          </a:p>
          <a:p>
            <a:pPr indent="-305435">
              <a:lnSpc>
                <a:spcPct val="100000"/>
              </a:lnSpc>
              <a:spcBef>
                <a:spcPts val="0"/>
              </a:spcBef>
            </a:pP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rPr>
              <a:t>The Institute of Museum and Library Services is the primary source of federal support for the nation's libraries and museums. We advance, support, and empower America’s museums, libraries, and related organizations through grantmaking, research, and policy development. Our vision is a nation where museums and libraries work together to transform the lives of individuals and communities. To learn more, visit </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hlinkClick r:id="rId4">
                  <a:extLst>
                    <a:ext uri="{A12FA001-AC4F-418D-AE19-62706E023703}">
                      <ahyp:hlinkClr xmlns:ahyp="http://schemas.microsoft.com/office/drawing/2018/hyperlinkcolor" val="tx"/>
                    </a:ext>
                  </a:extLst>
                </a:hlinkClick>
              </a:rPr>
              <a:t>www.imls.gov</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rPr>
              <a:t> and follow us on </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hlinkClick r:id="rId5">
                  <a:extLst>
                    <a:ext uri="{A12FA001-AC4F-418D-AE19-62706E023703}">
                      <ahyp:hlinkClr xmlns:ahyp="http://schemas.microsoft.com/office/drawing/2018/hyperlinkcolor" val="tx"/>
                    </a:ext>
                  </a:extLst>
                </a:hlinkClick>
              </a:rPr>
              <a:t>Facebook</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rPr>
              <a:t> and </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hlinkClick r:id="rId6">
                  <a:extLst>
                    <a:ext uri="{A12FA001-AC4F-418D-AE19-62706E023703}">
                      <ahyp:hlinkClr xmlns:ahyp="http://schemas.microsoft.com/office/drawing/2018/hyperlinkcolor" val="tx"/>
                    </a:ext>
                  </a:extLst>
                </a:hlinkClick>
              </a:rPr>
              <a:t>Twitter</a:t>
            </a:r>
            <a:r>
              <a:rPr lang="en-US" sz="2000">
                <a:ln>
                  <a:solidFill>
                    <a:prstClr val="black">
                      <a:lumMod val="75000"/>
                      <a:lumOff val="25000"/>
                      <a:alpha val="10000"/>
                    </a:prstClr>
                  </a:solidFill>
                </a:ln>
                <a:solidFill>
                  <a:schemeClr val="tx1"/>
                </a:solidFill>
                <a:latin typeface="Berlin Sans FB" panose="020E0602020502020306" pitchFamily="34" charset="0"/>
                <a:ea typeface="+mn-lt"/>
                <a:cs typeface="+mn-lt"/>
              </a:rPr>
              <a:t>. </a:t>
            </a:r>
            <a:br>
              <a:rPr lang="en-US" sz="1800">
                <a:ln>
                  <a:solidFill>
                    <a:prstClr val="black">
                      <a:lumMod val="75000"/>
                      <a:lumOff val="25000"/>
                      <a:alpha val="10000"/>
                    </a:prstClr>
                  </a:solidFill>
                </a:ln>
                <a:latin typeface="Berlin Sans FB" panose="020E0602020502020306" pitchFamily="34" charset="0"/>
                <a:ea typeface="+mn-lt"/>
                <a:cs typeface="+mn-lt"/>
              </a:rPr>
            </a:br>
            <a:endParaRPr lang="en-US" sz="1800">
              <a:ln>
                <a:solidFill>
                  <a:prstClr val="black">
                    <a:lumMod val="75000"/>
                    <a:lumOff val="25000"/>
                    <a:alpha val="10000"/>
                  </a:prstClr>
                </a:solidFill>
              </a:ln>
              <a:solidFill>
                <a:schemeClr val="tx1"/>
              </a:solidFill>
              <a:latin typeface="Berlin Sans FB" panose="020E0602020502020306" pitchFamily="34" charset="0"/>
              <a:ea typeface="+mn-lt"/>
              <a:cs typeface="+mn-lt"/>
            </a:endParaRPr>
          </a:p>
        </p:txBody>
      </p:sp>
    </p:spTree>
    <p:extLst>
      <p:ext uri="{BB962C8B-B14F-4D97-AF65-F5344CB8AC3E}">
        <p14:creationId xmlns:p14="http://schemas.microsoft.com/office/powerpoint/2010/main" val="150961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50" y="1247775"/>
            <a:ext cx="4538124" cy="970450"/>
          </a:xfrm>
        </p:spPr>
        <p:txBody>
          <a:bodyPr anchor="b">
            <a:normAutofit/>
          </a:bodyPr>
          <a:lstStyle/>
          <a:p>
            <a:pPr algn="l"/>
            <a:r>
              <a:rPr lang="en-US" sz="4000">
                <a:latin typeface="Berlin Sans FB"/>
              </a:rPr>
              <a:t>Project Description</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0" y="2514600"/>
            <a:ext cx="7191375" cy="3276600"/>
          </a:xfrm>
        </p:spPr>
        <p:txBody>
          <a:bodyPr anchor="t">
            <a:normAutofit/>
          </a:bodyPr>
          <a:lstStyle/>
          <a:p>
            <a:pPr marL="379730" indent="-342900"/>
            <a:r>
              <a:rPr lang="en-US">
                <a:latin typeface="Berlin Sans FB"/>
                <a:ea typeface="+mn-lt"/>
                <a:cs typeface="+mn-lt"/>
              </a:rPr>
              <a:t>Grant through The Institute of Museum and Library Services</a:t>
            </a:r>
            <a:endParaRPr lang="en-US"/>
          </a:p>
          <a:p>
            <a:pPr marL="379730" indent="-342900">
              <a:buSzPct val="114999"/>
            </a:pPr>
            <a:r>
              <a:rPr lang="en-US">
                <a:latin typeface="Berlin Sans FB"/>
                <a:ea typeface="+mn-lt"/>
                <a:cs typeface="+mn-lt"/>
              </a:rPr>
              <a:t> 3-year research project evaluating an OER’s efficacy in developing lifelong learning competencies</a:t>
            </a:r>
            <a:endParaRPr lang="en-US"/>
          </a:p>
          <a:p>
            <a:pPr marL="379730" indent="-342900">
              <a:buSzPct val="114999"/>
            </a:pPr>
            <a:endParaRPr lang="en-US">
              <a:latin typeface="Berlin Sans FB"/>
              <a:ea typeface="+mn-lt"/>
              <a:cs typeface="+mn-lt"/>
            </a:endParaRPr>
          </a:p>
          <a:p>
            <a:pPr marL="836930" lvl="1">
              <a:buSzPct val="114999"/>
            </a:pPr>
            <a:endParaRPr lang="en-US" sz="1600">
              <a:latin typeface="Berlin Sans FB"/>
              <a:ea typeface="+mn-lt"/>
              <a:cs typeface="+mn-lt"/>
            </a:endParaRPr>
          </a:p>
          <a:p>
            <a:pPr marL="36830" indent="0">
              <a:buSzPct val="114999"/>
              <a:buNone/>
            </a:pPr>
            <a:endParaRPr lang="en-US">
              <a:latin typeface="Berlin Sans FB"/>
            </a:endParaRPr>
          </a:p>
          <a:p>
            <a:endParaRPr lang="en-US">
              <a:latin typeface="Garamond" panose="02020404030301010803"/>
            </a:endParaRPr>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4"/>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137239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50" y="1247775"/>
            <a:ext cx="4538124" cy="970450"/>
          </a:xfrm>
        </p:spPr>
        <p:txBody>
          <a:bodyPr anchor="b">
            <a:normAutofit/>
          </a:bodyPr>
          <a:lstStyle/>
          <a:p>
            <a:pPr algn="l"/>
            <a:r>
              <a:rPr lang="en-US" sz="4000">
                <a:latin typeface="Berlin Sans FB" panose="020E0602020502020306" pitchFamily="34" charset="0"/>
              </a:rPr>
              <a:t>Project Goals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0" y="2514600"/>
            <a:ext cx="7191375" cy="3276600"/>
          </a:xfrm>
        </p:spPr>
        <p:txBody>
          <a:bodyPr anchor="t">
            <a:normAutofit fontScale="85000" lnSpcReduction="20000"/>
          </a:bodyPr>
          <a:lstStyle/>
          <a:p>
            <a:pPr marL="379730" indent="-342900"/>
            <a:r>
              <a:rPr lang="en-US">
                <a:latin typeface="Berlin Sans FB"/>
                <a:ea typeface="+mn-lt"/>
                <a:cs typeface="+mn-lt"/>
              </a:rPr>
              <a:t>Produce a Research methodology  OER for librarians</a:t>
            </a:r>
            <a:endParaRPr lang="en-US">
              <a:latin typeface="Berlin Sans FB"/>
            </a:endParaRPr>
          </a:p>
          <a:p>
            <a:pPr marL="379730" indent="-342900">
              <a:buSzPct val="114999"/>
            </a:pPr>
            <a:r>
              <a:rPr lang="en-US">
                <a:latin typeface="Berlin Sans FB"/>
              </a:rPr>
              <a:t>Develop a Research toolkit</a:t>
            </a:r>
            <a:endParaRPr lang="en-US"/>
          </a:p>
          <a:p>
            <a:pPr marL="836930" lvl="1">
              <a:buSzPct val="114999"/>
            </a:pPr>
            <a:r>
              <a:rPr lang="en-US">
                <a:latin typeface="Berlin Sans FB"/>
              </a:rPr>
              <a:t>Design and test an instrument</a:t>
            </a:r>
          </a:p>
          <a:p>
            <a:pPr marL="836930" lvl="1">
              <a:buSzPct val="114999"/>
            </a:pPr>
            <a:r>
              <a:rPr lang="en-US">
                <a:latin typeface="Berlin Sans FB"/>
              </a:rPr>
              <a:t>Include information for administering and scoring</a:t>
            </a:r>
          </a:p>
          <a:p>
            <a:pPr marL="836930" lvl="1">
              <a:buSzPct val="114999"/>
            </a:pPr>
            <a:r>
              <a:rPr lang="en-US">
                <a:latin typeface="Berlin Sans FB"/>
              </a:rPr>
              <a:t>Include potential study designs using the instrument</a:t>
            </a:r>
          </a:p>
          <a:p>
            <a:pPr marL="379730">
              <a:buSzPct val="114999"/>
            </a:pPr>
            <a:r>
              <a:rPr lang="en-US">
                <a:latin typeface="Berlin Sans FB"/>
              </a:rPr>
              <a:t>Increase number of robust academic studies</a:t>
            </a:r>
          </a:p>
          <a:p>
            <a:pPr marL="379730">
              <a:buSzPct val="114999"/>
            </a:pPr>
            <a:r>
              <a:rPr lang="en-US">
                <a:latin typeface="Berlin Sans FB"/>
              </a:rPr>
              <a:t>Increase diversity of the populations studied</a:t>
            </a:r>
          </a:p>
          <a:p>
            <a:pPr marL="836930" lvl="1">
              <a:buSzPct val="114999"/>
            </a:pPr>
            <a:r>
              <a:rPr lang="en-US" sz="2100">
                <a:latin typeface="Berlin Sans FB"/>
              </a:rPr>
              <a:t>Include community college, regional university, research university perspectives</a:t>
            </a:r>
          </a:p>
          <a:p>
            <a:pPr marL="379730" indent="-342900">
              <a:buSzPct val="114999"/>
            </a:pPr>
            <a:endParaRPr lang="en-US">
              <a:latin typeface="Berlin Sans FB"/>
            </a:endParaRPr>
          </a:p>
          <a:p>
            <a:endParaRPr lang="en-US">
              <a:latin typeface="Garamond" panose="02020404030301010803"/>
            </a:endParaRPr>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4"/>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113168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49" y="1247775"/>
            <a:ext cx="8829675" cy="970450"/>
          </a:xfrm>
        </p:spPr>
        <p:txBody>
          <a:bodyPr anchor="b">
            <a:normAutofit/>
          </a:bodyPr>
          <a:lstStyle/>
          <a:p>
            <a:pPr algn="l"/>
            <a:r>
              <a:rPr lang="en-US" sz="4000">
                <a:latin typeface="Berlin Sans FB" panose="020E0602020502020306" pitchFamily="34" charset="0"/>
              </a:rPr>
              <a:t>Community College Involvement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1" y="2514600"/>
            <a:ext cx="7143750" cy="3276600"/>
          </a:xfrm>
        </p:spPr>
        <p:txBody>
          <a:bodyPr anchor="t">
            <a:normAutofit fontScale="92500" lnSpcReduction="10000"/>
          </a:bodyPr>
          <a:lstStyle/>
          <a:p>
            <a:pPr marL="36830" indent="0">
              <a:buNone/>
            </a:pPr>
            <a:r>
              <a:rPr lang="en-US">
                <a:latin typeface="Berlin Sans FB"/>
              </a:rPr>
              <a:t>Diverse student populations </a:t>
            </a:r>
          </a:p>
          <a:p>
            <a:pPr marL="379730" indent="-342900"/>
            <a:r>
              <a:rPr lang="en-US">
                <a:latin typeface="Berlin Sans FB"/>
              </a:rPr>
              <a:t>12% Native American (largest minority group)</a:t>
            </a:r>
          </a:p>
          <a:p>
            <a:pPr marL="379730" indent="-342900">
              <a:buSzPct val="114999"/>
            </a:pPr>
            <a:r>
              <a:rPr lang="en-US">
                <a:latin typeface="Berlin Sans FB"/>
              </a:rPr>
              <a:t>78% part time students</a:t>
            </a:r>
          </a:p>
          <a:p>
            <a:pPr marL="36830" indent="0">
              <a:buNone/>
            </a:pPr>
            <a:r>
              <a:rPr lang="en-US">
                <a:latin typeface="Berlin Sans FB"/>
              </a:rPr>
              <a:t>Community college employees wear many, many hats</a:t>
            </a:r>
            <a:endParaRPr lang="en-US" sz="2400">
              <a:latin typeface="Berlin Sans FB" panose="020E0602020502020306" pitchFamily="34" charset="0"/>
            </a:endParaRPr>
          </a:p>
          <a:p>
            <a:pPr marL="379730" indent="-342900"/>
            <a:r>
              <a:rPr lang="en-US">
                <a:latin typeface="Berlin Sans FB"/>
              </a:rPr>
              <a:t>1 Librarian for 2500 students</a:t>
            </a:r>
          </a:p>
          <a:p>
            <a:pPr marL="379730" indent="-342900">
              <a:buSzPct val="114999"/>
            </a:pPr>
            <a:r>
              <a:rPr lang="en-US">
                <a:latin typeface="Berlin Sans FB"/>
              </a:rPr>
              <a:t>Faculty have multiple roles</a:t>
            </a:r>
          </a:p>
          <a:p>
            <a:pPr marL="36830" indent="0">
              <a:buNone/>
            </a:pPr>
            <a:r>
              <a:rPr lang="en-US">
                <a:latin typeface="Berlin Sans FB"/>
              </a:rPr>
              <a:t>IMLS grant = incentive for faculty!</a:t>
            </a:r>
            <a:endParaRPr lang="en-US"/>
          </a:p>
          <a:p>
            <a:pPr marL="36830" indent="0">
              <a:buNone/>
            </a:pPr>
            <a:endParaRPr lang="en-US" sz="2400">
              <a:latin typeface="Berlin Sans FB"/>
            </a:endParaRPr>
          </a:p>
          <a:p>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4"/>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71904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49" y="1247775"/>
            <a:ext cx="8829675" cy="970450"/>
          </a:xfrm>
        </p:spPr>
        <p:txBody>
          <a:bodyPr anchor="b">
            <a:normAutofit/>
          </a:bodyPr>
          <a:lstStyle/>
          <a:p>
            <a:pPr algn="l"/>
            <a:r>
              <a:rPr lang="en-US" sz="4000">
                <a:latin typeface="Berlin Sans FB" panose="020E0602020502020306" pitchFamily="34" charset="0"/>
              </a:rPr>
              <a:t>Need for the Project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1" y="2514600"/>
            <a:ext cx="7143750" cy="3276600"/>
          </a:xfrm>
        </p:spPr>
        <p:txBody>
          <a:bodyPr anchor="t">
            <a:normAutofit/>
          </a:bodyPr>
          <a:lstStyle/>
          <a:p>
            <a:pPr marL="379730" indent="-342900"/>
            <a:r>
              <a:rPr lang="en-US">
                <a:latin typeface="Berlin Sans FB"/>
              </a:rPr>
              <a:t>Hilton, 2019 review</a:t>
            </a:r>
            <a:endParaRPr lang="en-US">
              <a:latin typeface="Berlin Sans FB" panose="020E0602020502020306" pitchFamily="34" charset="0"/>
            </a:endParaRPr>
          </a:p>
          <a:p>
            <a:pPr marL="379730" indent="-342900">
              <a:buSzPct val="114999"/>
            </a:pPr>
            <a:r>
              <a:rPr lang="en-US">
                <a:latin typeface="Berlin Sans FB"/>
              </a:rPr>
              <a:t>OER outcomes typically limited to formal education settings (GPA, final grades, etc.)</a:t>
            </a:r>
            <a:endParaRPr lang="en-US" sz="2400">
              <a:latin typeface="Berlin Sans FB" panose="020E0602020502020306" pitchFamily="34" charset="0"/>
            </a:endParaRPr>
          </a:p>
          <a:p>
            <a:pPr marL="379730" indent="-342900">
              <a:buSzPct val="114999"/>
            </a:pPr>
            <a:r>
              <a:rPr lang="en-US">
                <a:latin typeface="Berlin Sans FB"/>
              </a:rPr>
              <a:t>Librarian research methodology training</a:t>
            </a:r>
            <a:endParaRPr lang="en-US" sz="2400">
              <a:latin typeface="Berlin Sans FB"/>
            </a:endParaRPr>
          </a:p>
          <a:p>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4"/>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224161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49" y="1247775"/>
            <a:ext cx="8829675" cy="970450"/>
          </a:xfrm>
        </p:spPr>
        <p:txBody>
          <a:bodyPr anchor="b">
            <a:normAutofit/>
          </a:bodyPr>
          <a:lstStyle/>
          <a:p>
            <a:pPr algn="l"/>
            <a:r>
              <a:rPr lang="en-US" sz="4000">
                <a:latin typeface="Berlin Sans FB" panose="020E0602020502020306" pitchFamily="34" charset="0"/>
              </a:rPr>
              <a:t>Lifelong Learning Competencies (so far)</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740202" y="2432538"/>
            <a:ext cx="7744375" cy="3792993"/>
          </a:xfrm>
        </p:spPr>
        <p:txBody>
          <a:bodyPr anchor="t">
            <a:normAutofit/>
          </a:bodyPr>
          <a:lstStyle/>
          <a:p>
            <a:pPr marL="379730" indent="-342900"/>
            <a:r>
              <a:rPr lang="en-US">
                <a:latin typeface="Berlin Sans FB"/>
              </a:rPr>
              <a:t>Self-regulated learning</a:t>
            </a:r>
            <a:endParaRPr lang="en-US">
              <a:latin typeface="Berlin Sans FB" panose="020E0602020502020306" pitchFamily="34" charset="0"/>
            </a:endParaRPr>
          </a:p>
          <a:p>
            <a:pPr marL="379730" indent="-342900">
              <a:buSzPct val="114999"/>
            </a:pPr>
            <a:r>
              <a:rPr lang="en-US">
                <a:latin typeface="Berlin Sans FB"/>
              </a:rPr>
              <a:t>Social learning</a:t>
            </a:r>
            <a:endParaRPr lang="en-US" sz="2400">
              <a:latin typeface="Berlin Sans FB" panose="020E0602020502020306" pitchFamily="34" charset="0"/>
            </a:endParaRPr>
          </a:p>
          <a:p>
            <a:pPr marL="379730" indent="-342900">
              <a:buSzPct val="114999"/>
            </a:pPr>
            <a:r>
              <a:rPr lang="en-US">
                <a:latin typeface="Berlin Sans FB"/>
              </a:rPr>
              <a:t>Digital literacy</a:t>
            </a:r>
            <a:endParaRPr lang="en-US" sz="2400">
              <a:latin typeface="Berlin Sans FB"/>
            </a:endParaRPr>
          </a:p>
          <a:p>
            <a:pPr marL="379730" indent="-342900">
              <a:buSzPct val="114999"/>
            </a:pPr>
            <a:r>
              <a:rPr lang="en-US">
                <a:latin typeface="Berlin Sans FB"/>
              </a:rPr>
              <a:t>Goal setting</a:t>
            </a:r>
          </a:p>
          <a:p>
            <a:pPr marL="379730" indent="-342900">
              <a:buSzPct val="114999"/>
            </a:pPr>
            <a:r>
              <a:rPr lang="en-US">
                <a:latin typeface="Berlin Sans FB"/>
              </a:rPr>
              <a:t>Critical thinking</a:t>
            </a:r>
          </a:p>
          <a:p>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4"/>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349132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49" y="1247775"/>
            <a:ext cx="8829675" cy="970450"/>
          </a:xfrm>
        </p:spPr>
        <p:txBody>
          <a:bodyPr anchor="b">
            <a:normAutofit/>
          </a:bodyPr>
          <a:lstStyle/>
          <a:p>
            <a:pPr algn="l"/>
            <a:r>
              <a:rPr lang="en-US" sz="4000">
                <a:latin typeface="Berlin Sans FB" panose="020E0602020502020306" pitchFamily="34" charset="0"/>
              </a:rPr>
              <a:t>Questions We’re Exploring</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1" y="2514600"/>
            <a:ext cx="7143750" cy="3276600"/>
          </a:xfrm>
        </p:spPr>
        <p:txBody>
          <a:bodyPr anchor="t">
            <a:normAutofit/>
          </a:bodyPr>
          <a:lstStyle/>
          <a:p>
            <a:pPr marL="36900" lvl="0" indent="0">
              <a:buNone/>
            </a:pPr>
            <a:r>
              <a:rPr lang="en-US" sz="2400">
                <a:latin typeface="Berlin Sans FB" panose="020E0602020502020306" pitchFamily="34" charset="0"/>
              </a:rPr>
              <a:t>How can our toolkit include concepts of lifelong learning that are relevant to different cultures in the US and globally?</a:t>
            </a:r>
          </a:p>
          <a:p>
            <a:pPr marL="36900" lvl="0" indent="0">
              <a:buNone/>
            </a:pPr>
            <a:endParaRPr lang="en-US">
              <a:latin typeface="Berlin Sans FB" panose="020E0602020502020306" pitchFamily="34" charset="0"/>
            </a:endParaRPr>
          </a:p>
          <a:p>
            <a:pPr marL="36900" lvl="0" indent="0">
              <a:buNone/>
            </a:pPr>
            <a:r>
              <a:rPr lang="en-US" sz="2400">
                <a:latin typeface="Berlin Sans FB" panose="020E0602020502020306" pitchFamily="34" charset="0"/>
              </a:rPr>
              <a:t>What questions should we be asking?</a:t>
            </a:r>
          </a:p>
          <a:p>
            <a:pPr marL="0" indent="0">
              <a:buNone/>
            </a:pPr>
            <a:endParaRPr lang="en-US" sz="2400"/>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4"/>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146766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49" y="1247775"/>
            <a:ext cx="8829675" cy="970450"/>
          </a:xfrm>
        </p:spPr>
        <p:txBody>
          <a:bodyPr anchor="b">
            <a:normAutofit/>
          </a:bodyPr>
          <a:lstStyle/>
          <a:p>
            <a:pPr algn="l"/>
            <a:r>
              <a:rPr lang="en-US" sz="4000">
                <a:latin typeface="Berlin Sans FB" panose="020E0602020502020306" pitchFamily="34" charset="0"/>
              </a:rPr>
              <a:t>Discussion</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1" y="2514599"/>
            <a:ext cx="7143750" cy="3667125"/>
          </a:xfrm>
        </p:spPr>
        <p:txBody>
          <a:bodyPr anchor="t">
            <a:normAutofit fontScale="92500"/>
          </a:bodyPr>
          <a:lstStyle/>
          <a:p>
            <a:pPr marL="36900" lvl="0" indent="0">
              <a:buNone/>
            </a:pPr>
            <a:r>
              <a:rPr lang="en-US" sz="2400">
                <a:latin typeface="Berlin Sans FB" panose="020E0602020502020306" pitchFamily="34" charset="0"/>
              </a:rPr>
              <a:t>How does a lifelong learning perspective change the creation of OER?</a:t>
            </a:r>
          </a:p>
          <a:p>
            <a:pPr marL="36900" lvl="0" indent="0">
              <a:buNone/>
            </a:pPr>
            <a:endParaRPr lang="en-US">
              <a:latin typeface="Berlin Sans FB" panose="020E0602020502020306" pitchFamily="34" charset="0"/>
            </a:endParaRPr>
          </a:p>
          <a:p>
            <a:pPr marL="36900" lvl="0" indent="0">
              <a:buNone/>
            </a:pPr>
            <a:r>
              <a:rPr lang="en-US" sz="2400">
                <a:latin typeface="Berlin Sans FB" panose="020E0602020502020306" pitchFamily="34" charset="0"/>
              </a:rPr>
              <a:t>How does a lifelong learning perspective change the distribution of OER?</a:t>
            </a:r>
          </a:p>
          <a:p>
            <a:pPr marL="36900" lvl="0" indent="0">
              <a:buNone/>
            </a:pPr>
            <a:endParaRPr lang="en-US">
              <a:latin typeface="Berlin Sans FB" panose="020E0602020502020306" pitchFamily="34" charset="0"/>
            </a:endParaRPr>
          </a:p>
          <a:p>
            <a:pPr marL="36900" lvl="0" indent="0">
              <a:buNone/>
            </a:pPr>
            <a:r>
              <a:rPr lang="en-US">
                <a:latin typeface="Berlin Sans FB" panose="020E0602020502020306" pitchFamily="34" charset="0"/>
                <a:hlinkClick r:id="rId4"/>
              </a:rPr>
              <a:t>https://docs.google.com/document/d/1sGA5pFRq4uHroWxBAWzkG54QI4A4A52PB82u_fZKcD4/edit?usp=sharing</a:t>
            </a:r>
            <a:endParaRPr lang="en-US">
              <a:latin typeface="Berlin Sans FB" panose="020E0602020502020306" pitchFamily="34" charset="0"/>
            </a:endParaRPr>
          </a:p>
          <a:p>
            <a:pPr marL="36900" lvl="0" indent="0">
              <a:buNone/>
            </a:pPr>
            <a:endParaRPr lang="en-US" sz="2400">
              <a:latin typeface="Berlin Sans FB" panose="020E0602020502020306" pitchFamily="34" charset="0"/>
            </a:endParaRPr>
          </a:p>
          <a:p>
            <a:endParaRPr lang="en-US" sz="2400"/>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5"/>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344829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7749" y="1247775"/>
            <a:ext cx="8829675" cy="970450"/>
          </a:xfrm>
        </p:spPr>
        <p:txBody>
          <a:bodyPr anchor="b">
            <a:normAutofit/>
          </a:bodyPr>
          <a:lstStyle/>
          <a:p>
            <a:pPr algn="l"/>
            <a:r>
              <a:rPr lang="en-US" sz="4000">
                <a:latin typeface="Berlin Sans FB" panose="020E0602020502020306" pitchFamily="34" charset="0"/>
              </a:rPr>
              <a:t>Handout</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7751" y="2514600"/>
            <a:ext cx="7143750" cy="3276600"/>
          </a:xfrm>
        </p:spPr>
        <p:txBody>
          <a:bodyPr anchor="t">
            <a:normAutofit fontScale="92500" lnSpcReduction="10000"/>
          </a:bodyPr>
          <a:lstStyle/>
          <a:p>
            <a:pPr marL="36900" lvl="0" indent="0">
              <a:buNone/>
            </a:pPr>
            <a:r>
              <a:rPr lang="en-US" sz="2400">
                <a:latin typeface="Berlin Sans FB" panose="020E0602020502020306" pitchFamily="34" charset="0"/>
                <a:hlinkClick r:id="rId4"/>
              </a:rPr>
              <a:t>Handout</a:t>
            </a:r>
            <a:r>
              <a:rPr lang="en-US" sz="2400">
                <a:latin typeface="Berlin Sans FB" panose="020E0602020502020306" pitchFamily="34" charset="0"/>
              </a:rPr>
              <a:t> describing how we got here</a:t>
            </a:r>
            <a:r>
              <a:rPr lang="en-US">
                <a:latin typeface="Berlin Sans FB" panose="020E0602020502020306" pitchFamily="34" charset="0"/>
              </a:rPr>
              <a:t>: </a:t>
            </a:r>
            <a:r>
              <a:rPr lang="en-US">
                <a:latin typeface="Berlin Sans FB" panose="020E0602020502020306" pitchFamily="34" charset="0"/>
                <a:hlinkClick r:id="rId4"/>
              </a:rPr>
              <a:t>https://drive.google.com/file/d/1FaXUsbNTw1Ntn4lAuoYuj2fzsxRbU0Vx/view?usp=sharing</a:t>
            </a:r>
            <a:endParaRPr lang="en-US" sz="2400">
              <a:latin typeface="Berlin Sans FB" panose="020E0602020502020306" pitchFamily="34" charset="0"/>
            </a:endParaRPr>
          </a:p>
          <a:p>
            <a:pPr marL="36900" lvl="0" indent="0">
              <a:buNone/>
            </a:pPr>
            <a:endParaRPr lang="en-US">
              <a:latin typeface="Berlin Sans FB" panose="020E0602020502020306" pitchFamily="34" charset="0"/>
            </a:endParaRPr>
          </a:p>
          <a:p>
            <a:pPr marL="36900" lvl="0" indent="0">
              <a:buNone/>
            </a:pPr>
            <a:r>
              <a:rPr lang="en-US" sz="2400">
                <a:latin typeface="Berlin Sans FB" panose="020E0602020502020306" pitchFamily="34" charset="0"/>
              </a:rPr>
              <a:t>Follow the project and continue to give feedback on </a:t>
            </a:r>
            <a:r>
              <a:rPr lang="en-US" sz="2400">
                <a:latin typeface="Berlin Sans FB" panose="020E0602020502020306" pitchFamily="34" charset="0"/>
                <a:hlinkClick r:id="rId5"/>
              </a:rPr>
              <a:t>Twitter</a:t>
            </a:r>
            <a:r>
              <a:rPr lang="en-US" sz="2400">
                <a:latin typeface="Berlin Sans FB" panose="020E0602020502020306" pitchFamily="34" charset="0"/>
              </a:rPr>
              <a:t> and </a:t>
            </a:r>
            <a:r>
              <a:rPr lang="en-US" sz="2400">
                <a:latin typeface="Berlin Sans FB" panose="020E0602020502020306" pitchFamily="34" charset="0"/>
                <a:hlinkClick r:id="rId6"/>
              </a:rPr>
              <a:t>Moodle</a:t>
            </a:r>
            <a:r>
              <a:rPr lang="en-US" sz="2400">
                <a:latin typeface="Berlin Sans FB" panose="020E0602020502020306" pitchFamily="34" charset="0"/>
              </a:rPr>
              <a:t>!</a:t>
            </a:r>
          </a:p>
          <a:p>
            <a:pPr marL="379800" indent="-342900"/>
            <a:r>
              <a:rPr lang="en-US">
                <a:latin typeface="Berlin Sans FB" panose="020E0602020502020306" pitchFamily="34" charset="0"/>
              </a:rPr>
              <a:t>twitter.com/</a:t>
            </a:r>
            <a:r>
              <a:rPr lang="en-US" err="1">
                <a:latin typeface="Berlin Sans FB" panose="020E0602020502020306" pitchFamily="34" charset="0"/>
              </a:rPr>
              <a:t>LifelongOpen</a:t>
            </a:r>
            <a:endParaRPr lang="en-US">
              <a:latin typeface="Berlin Sans FB" panose="020E0602020502020306" pitchFamily="34" charset="0"/>
            </a:endParaRPr>
          </a:p>
          <a:p>
            <a:pPr marL="379800" indent="-342900"/>
            <a:r>
              <a:rPr lang="en-US">
                <a:latin typeface="Berlin Sans FB" panose="020E0602020502020306" pitchFamily="34" charset="0"/>
              </a:rPr>
              <a:t>ocolearnokportal.org/course/view.php?id=21</a:t>
            </a:r>
            <a:endParaRPr lang="en-US" sz="2400">
              <a:latin typeface="Berlin Sans FB" panose="020E0602020502020306" pitchFamily="34" charset="0"/>
            </a:endParaRPr>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7"/>
          <a:srcRect l="34512" t="925" r="35122"/>
          <a:stretch/>
        </p:blipFill>
        <p:spPr>
          <a:xfrm>
            <a:off x="8362950" y="2680737"/>
            <a:ext cx="2371726" cy="2944326"/>
          </a:xfrm>
          <a:prstGeom prst="rect">
            <a:avLst/>
          </a:prstGeom>
        </p:spPr>
      </p:pic>
    </p:spTree>
    <p:extLst>
      <p:ext uri="{BB962C8B-B14F-4D97-AF65-F5344CB8AC3E}">
        <p14:creationId xmlns:p14="http://schemas.microsoft.com/office/powerpoint/2010/main" val="1448565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3">
      <a:dk1>
        <a:sysClr val="windowText" lastClr="000000"/>
      </a:dk1>
      <a:lt1>
        <a:sysClr val="window" lastClr="FFFFFF"/>
      </a:lt1>
      <a:dk2>
        <a:srgbClr val="455F51"/>
      </a:dk2>
      <a:lt2>
        <a:srgbClr val="FFFFFF"/>
      </a:lt2>
      <a:accent1>
        <a:srgbClr val="1974B9"/>
      </a:accent1>
      <a:accent2>
        <a:srgbClr val="E2A036"/>
      </a:accent2>
      <a:accent3>
        <a:srgbClr val="C0CF3A"/>
      </a:accent3>
      <a:accent4>
        <a:srgbClr val="029676"/>
      </a:accent4>
      <a:accent5>
        <a:srgbClr val="4AB5C4"/>
      </a:accent5>
      <a:accent6>
        <a:srgbClr val="0989B1"/>
      </a:accent6>
      <a:hlink>
        <a:srgbClr val="0070C0"/>
      </a:hlink>
      <a:folHlink>
        <a:srgbClr val="BA690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75467D2B8AED419DCAC1945840AA52" ma:contentTypeVersion="10" ma:contentTypeDescription="Create a new document." ma:contentTypeScope="" ma:versionID="396a1507147c5196c6714006989c26ed">
  <xsd:schema xmlns:xsd="http://www.w3.org/2001/XMLSchema" xmlns:xs="http://www.w3.org/2001/XMLSchema" xmlns:p="http://schemas.microsoft.com/office/2006/metadata/properties" xmlns:ns2="fbcc5dcf-fa8d-4e6f-aedf-db4db275764a" xmlns:ns3="aa37b0e8-c4c3-4735-a7d5-b4e00c36411c" targetNamespace="http://schemas.microsoft.com/office/2006/metadata/properties" ma:root="true" ma:fieldsID="bca3b4dbcb224094ea4b0de1109fdb48" ns2:_="" ns3:_="">
    <xsd:import namespace="fbcc5dcf-fa8d-4e6f-aedf-db4db275764a"/>
    <xsd:import namespace="aa37b0e8-c4c3-4735-a7d5-b4e00c3641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c5dcf-fa8d-4e6f-aedf-db4db2757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37b0e8-c4c3-4735-a7d5-b4e00c3641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bcc5dcf-fa8d-4e6f-aedf-db4db275764a" xsi:nil="true"/>
    <SharedWithUsers xmlns="aa37b0e8-c4c3-4735-a7d5-b4e00c36411c">
      <UserInfo>
        <DisplayName>Kelley, Caitlin ONeal</DisplayName>
        <AccountId>14</AccountId>
        <AccountType/>
      </UserInfo>
      <UserInfo>
        <DisplayName>Essmiller, Kathy</DisplayName>
        <AccountId>12</AccountId>
        <AccountType/>
      </UserInfo>
    </SharedWithUsers>
  </documentManagement>
</p:properties>
</file>

<file path=customXml/itemProps1.xml><?xml version="1.0" encoding="utf-8"?>
<ds:datastoreItem xmlns:ds="http://schemas.openxmlformats.org/officeDocument/2006/customXml" ds:itemID="{63D38F1F-4760-49B9-B932-28FBC1D6D945}">
  <ds:schemaRefs>
    <ds:schemaRef ds:uri="http://schemas.microsoft.com/sharepoint/v3/contenttype/forms"/>
  </ds:schemaRefs>
</ds:datastoreItem>
</file>

<file path=customXml/itemProps2.xml><?xml version="1.0" encoding="utf-8"?>
<ds:datastoreItem xmlns:ds="http://schemas.openxmlformats.org/officeDocument/2006/customXml" ds:itemID="{FC60D830-2C5A-4A0F-9B5E-FF1A5C74BB40}"/>
</file>

<file path=customXml/itemProps3.xml><?xml version="1.0" encoding="utf-8"?>
<ds:datastoreItem xmlns:ds="http://schemas.openxmlformats.org/officeDocument/2006/customXml" ds:itemID="{E94D590D-28CA-4FA8-91F0-B6B7E0C703A4}">
  <ds:schemaRefs>
    <ds:schemaRef ds:uri="16c05727-aa75-4e4a-9b5f-8a80a1165891"/>
    <ds:schemaRef ds:uri="71af3243-3dd4-4a8d-8c0d-dd76da1f02a5"/>
    <ds:schemaRef ds:uri="fbcc5dcf-fa8d-4e6f-aedf-db4db27576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8</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Open Lifelong Learning</vt:lpstr>
      <vt:lpstr>Project Description</vt:lpstr>
      <vt:lpstr>Project Goals</vt:lpstr>
      <vt:lpstr>Community College Involvement</vt:lpstr>
      <vt:lpstr>Need for the Project</vt:lpstr>
      <vt:lpstr>Lifelong Learning Competencies (so far)</vt:lpstr>
      <vt:lpstr>Questions We’re Exploring</vt:lpstr>
      <vt:lpstr>Discussion</vt:lpstr>
      <vt:lpstr>Handout</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
  <cp:revision>1</cp:revision>
  <dcterms:created xsi:type="dcterms:W3CDTF">2020-11-09T21:04:14Z</dcterms:created>
  <dcterms:modified xsi:type="dcterms:W3CDTF">2021-01-12T19:00:23Z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0x0101002175467D2B8AED419DCAC1945840AA52</vt:lpwstr>
  </property>
</Properties>
</file>